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/>
    <p:restoredTop sz="94631"/>
  </p:normalViewPr>
  <p:slideViewPr>
    <p:cSldViewPr snapToGrid="0">
      <p:cViewPr varScale="1">
        <p:scale>
          <a:sx n="147" d="100"/>
          <a:sy n="147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8/13/25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2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8/13/25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8/13/25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8" r:id="rId6"/>
    <p:sldLayoutId id="2147483703" r:id="rId7"/>
    <p:sldLayoutId id="2147483704" r:id="rId8"/>
    <p:sldLayoutId id="2147483705" r:id="rId9"/>
    <p:sldLayoutId id="2147483707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5AB5C7EE-A919-646B-4F86-BACCBC52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892EC-A721-C0A3-D860-DDE63091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480" y="177105"/>
            <a:ext cx="3406543" cy="2779731"/>
          </a:xfrm>
        </p:spPr>
        <p:txBody>
          <a:bodyPr>
            <a:normAutofit/>
          </a:bodyPr>
          <a:lstStyle/>
          <a:p>
            <a:r>
              <a:rPr lang="en-US" sz="3600" dirty="0"/>
              <a:t>What are </a:t>
            </a:r>
            <a:r>
              <a:rPr lang="en-US" sz="3600" dirty="0" err="1"/>
              <a:t>deggings</a:t>
            </a:r>
            <a:r>
              <a:rPr lang="en-US" sz="36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AF973-AD72-B35E-7141-7604F3786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3196046"/>
            <a:ext cx="4662865" cy="2995748"/>
          </a:xfrm>
        </p:spPr>
        <p:txBody>
          <a:bodyPr>
            <a:normAutofit/>
          </a:bodyPr>
          <a:lstStyle/>
          <a:p>
            <a:r>
              <a:rPr lang="en-AU" dirty="0" err="1"/>
              <a:t>Deggings</a:t>
            </a:r>
            <a:r>
              <a:rPr lang="en-AU" dirty="0"/>
              <a:t> are high-performance leggings specifically designed for male dancers. They combine the flexibility of activewear with the support and durability needed for dance movements, offering comfort, style, and functionality.</a:t>
            </a:r>
            <a:endParaRPr lang="en-US" dirty="0"/>
          </a:p>
        </p:txBody>
      </p:sp>
      <p:pic>
        <p:nvPicPr>
          <p:cNvPr id="1026" name="Picture 2" descr="Daydream Men's Leggings | Rainbow | Kapow Meggings">
            <a:extLst>
              <a:ext uri="{FF2B5EF4-FFF2-40B4-BE49-F238E27FC236}">
                <a16:creationId xmlns:a16="http://schemas.microsoft.com/office/drawing/2014/main" id="{513FB703-1F6D-4C80-48BE-8D447DAD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7196" y="574131"/>
            <a:ext cx="3811250" cy="5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6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10E03-4878-B080-6FE2-B7A3F5F2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How much investment we are seeking and what it is for?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C6921476-2D40-F89B-2648-C9B0EDEB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en-AU" sz="1800" dirty="0"/>
              <a:t>We’re seeking </a:t>
            </a:r>
            <a:r>
              <a:rPr lang="en-AU" sz="1800" b="1" dirty="0"/>
              <a:t>$100,000</a:t>
            </a:r>
            <a:r>
              <a:rPr lang="en-AU" sz="1800" dirty="0"/>
              <a:t> in seed funding. Funds will be allocated as follows:</a:t>
            </a:r>
          </a:p>
          <a:p>
            <a:r>
              <a:rPr lang="en-AU" sz="1800" b="1" dirty="0"/>
              <a:t>40%</a:t>
            </a:r>
            <a:r>
              <a:rPr lang="en-AU" sz="1800" dirty="0"/>
              <a:t>: Manufacturing first large-scale production run</a:t>
            </a:r>
          </a:p>
          <a:p>
            <a:r>
              <a:rPr lang="en-AU" sz="1800" b="1" dirty="0"/>
              <a:t>25%</a:t>
            </a:r>
            <a:r>
              <a:rPr lang="en-AU" sz="1800" dirty="0"/>
              <a:t>: Marketing and influencer campaigns</a:t>
            </a:r>
          </a:p>
          <a:p>
            <a:r>
              <a:rPr lang="en-AU" sz="1800" b="1" dirty="0"/>
              <a:t>20%</a:t>
            </a:r>
            <a:r>
              <a:rPr lang="en-AU" sz="1800" dirty="0"/>
              <a:t>: E-commerce development and branding</a:t>
            </a:r>
          </a:p>
          <a:p>
            <a:r>
              <a:rPr lang="en-AU" sz="1800" b="1" dirty="0"/>
              <a:t>15%</a:t>
            </a:r>
            <a:r>
              <a:rPr lang="en-AU" sz="1800" dirty="0"/>
              <a:t>: Operational costs, legal, and distribution setup</a:t>
            </a:r>
          </a:p>
          <a:p>
            <a:endParaRPr lang="en-US" sz="1800" dirty="0"/>
          </a:p>
        </p:txBody>
      </p:sp>
      <p:pic>
        <p:nvPicPr>
          <p:cNvPr id="10242" name="Picture 2" descr="Shop Mens Leggings - SpiritHoods">
            <a:extLst>
              <a:ext uri="{FF2B5EF4-FFF2-40B4-BE49-F238E27FC236}">
                <a16:creationId xmlns:a16="http://schemas.microsoft.com/office/drawing/2014/main" id="{02292931-4FDB-7329-0210-7A329775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r="4622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8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817FC-91DD-AAFE-20BC-BC781211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Why you should invest in us?</a:t>
            </a:r>
          </a:p>
        </p:txBody>
      </p:sp>
      <p:pic>
        <p:nvPicPr>
          <p:cNvPr id="11266" name="Picture 2" descr="Interstellar Men's Leggings | Galaxy Print | Kapow Meggings">
            <a:extLst>
              <a:ext uri="{FF2B5EF4-FFF2-40B4-BE49-F238E27FC236}">
                <a16:creationId xmlns:a16="http://schemas.microsoft.com/office/drawing/2014/main" id="{3B1B6022-F33F-8D13-D158-5DA55675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058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21FA-B450-3468-C603-77807DFE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 lnSpcReduction="10000"/>
          </a:bodyPr>
          <a:lstStyle/>
          <a:p>
            <a:r>
              <a:rPr lang="en-AU" sz="1800" dirty="0" err="1"/>
              <a:t>Deggings</a:t>
            </a:r>
            <a:r>
              <a:rPr lang="en-AU" sz="1800" dirty="0"/>
              <a:t> fills a real, overlooked gap in the growing dancewear and athleisure market. We have early traction, a clear brand identity, and a dedicated founding team with both dance and design backgrounds. This is more than leggings—it's about giving male dancers gear that respects their craft, enhances their performance, and builds their confidence.</a:t>
            </a:r>
          </a:p>
          <a:p>
            <a:r>
              <a:rPr lang="en-AU" sz="1800" dirty="0"/>
              <a:t>Investing in </a:t>
            </a:r>
            <a:r>
              <a:rPr lang="en-AU" sz="1800" dirty="0" err="1"/>
              <a:t>Deggings</a:t>
            </a:r>
            <a:r>
              <a:rPr lang="en-AU" sz="1800" dirty="0"/>
              <a:t> means supporting innovation in a niche with massive potential—and getting in early on a brand poised to disrupt men’s dancewear.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416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431F1-4540-A450-3A1F-3AACAEA6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What problems does it </a:t>
            </a:r>
            <a:r>
              <a:rPr lang="en-US" dirty="0" err="1"/>
              <a:t>solove</a:t>
            </a:r>
            <a:r>
              <a:rPr lang="en-US" dirty="0"/>
              <a:t>?</a:t>
            </a:r>
          </a:p>
        </p:txBody>
      </p:sp>
      <p:pic>
        <p:nvPicPr>
          <p:cNvPr id="2050" name="Picture 2" descr="Fab Leggings for Men – BillingtonPix">
            <a:extLst>
              <a:ext uri="{FF2B5EF4-FFF2-40B4-BE49-F238E27FC236}">
                <a16:creationId xmlns:a16="http://schemas.microsoft.com/office/drawing/2014/main" id="{CD4E5F94-2D76-F0B8-EB38-B67BD633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r="14480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D08225F-C598-2052-D20E-426E4B49D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AU" sz="1800" dirty="0"/>
              <a:t>Most leggings on the market are designed for women, leaving male dancers with limited, uncomfortable, or poorly fitting options. </a:t>
            </a:r>
            <a:r>
              <a:rPr lang="en-AU" sz="1800" dirty="0" err="1"/>
              <a:t>Deggings</a:t>
            </a:r>
            <a:r>
              <a:rPr lang="en-AU" sz="1800" dirty="0"/>
              <a:t> solve this by providing a dancewear solution tailored to the male physique and performance needs—improving movement, confidence, and reducing wardrobe malfunctions or discomfort during performances and rehearsals.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334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87D1E-46FF-79A7-DB98-BD5E9C71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Who is our target market?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9D8C912-73A9-6095-0652-CBD69696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r>
              <a:rPr lang="en-AU" sz="1800" dirty="0"/>
              <a:t>Our primary target market is male dancers aged 14–35, from students to professionals, across styles such as ballet, contemporary, hip-hop, and jazz. Secondary markets include dance schools, performance troupes, and fitness enthusiasts who want flexible and supportive men’s leggings.</a:t>
            </a:r>
            <a:endParaRPr lang="en-US" sz="1800" dirty="0"/>
          </a:p>
        </p:txBody>
      </p:sp>
      <p:pic>
        <p:nvPicPr>
          <p:cNvPr id="3074" name="Picture 2" descr="Fab Leggings for Men – BillingtonPix">
            <a:extLst>
              <a:ext uri="{FF2B5EF4-FFF2-40B4-BE49-F238E27FC236}">
                <a16:creationId xmlns:a16="http://schemas.microsoft.com/office/drawing/2014/main" id="{3D4E9CA7-092B-0959-F650-058E5046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r="6684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6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DFA14-98D9-3E59-8706-C1889017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What makes us unique and different from the comp?</a:t>
            </a:r>
          </a:p>
        </p:txBody>
      </p:sp>
      <p:pic>
        <p:nvPicPr>
          <p:cNvPr id="4098" name="Picture 2" descr="Mens colorful leggings sale">
            <a:extLst>
              <a:ext uri="{FF2B5EF4-FFF2-40B4-BE49-F238E27FC236}">
                <a16:creationId xmlns:a16="http://schemas.microsoft.com/office/drawing/2014/main" id="{5AC6A90B-B966-BDBD-C87C-45E3A80A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4" r="13857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EED3442-5460-706C-48A9-060BCA5B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AU" sz="1800" dirty="0" err="1"/>
              <a:t>Deggings</a:t>
            </a:r>
            <a:r>
              <a:rPr lang="en-AU" sz="1800" dirty="0"/>
              <a:t> are engineered for male anatomy and dance-specific motion. Features like reinforced stitching, moisture-wicking fabric, groin support, and stretch zones give them a distinct edge over generic activewear or unisex options. Plus, our designs blend performance with style—giving dancers confidence on and off stage.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496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DE596-8D0E-B0CD-CD1F-A973AC93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How does it work?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E4FBD909-16FE-841D-0D4C-F912394C7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 fontScale="85000" lnSpcReduction="10000"/>
          </a:bodyPr>
          <a:lstStyle/>
          <a:p>
            <a:r>
              <a:rPr lang="en-AU" sz="1800" dirty="0" err="1"/>
              <a:t>Deggings</a:t>
            </a:r>
            <a:r>
              <a:rPr lang="en-AU" sz="1800" dirty="0"/>
              <a:t> are made from a premium blend of spandex, recycled polyester, and bamboo </a:t>
            </a:r>
            <a:r>
              <a:rPr lang="en-AU" sz="1800" dirty="0" err="1"/>
              <a:t>fibers</a:t>
            </a:r>
            <a:r>
              <a:rPr lang="en-AU" sz="1800" dirty="0"/>
              <a:t>. The product includes:</a:t>
            </a:r>
          </a:p>
          <a:p>
            <a:r>
              <a:rPr lang="en-AU" sz="1800" b="1" dirty="0"/>
              <a:t>Four-way stretch panels</a:t>
            </a:r>
            <a:r>
              <a:rPr lang="en-AU" sz="1800" dirty="0"/>
              <a:t> for unrestricted movement</a:t>
            </a:r>
          </a:p>
          <a:p>
            <a:r>
              <a:rPr lang="en-AU" sz="1800" b="1" dirty="0"/>
              <a:t>Compression zones</a:t>
            </a:r>
            <a:r>
              <a:rPr lang="en-AU" sz="1800" dirty="0"/>
              <a:t> for muscle support</a:t>
            </a:r>
          </a:p>
          <a:p>
            <a:r>
              <a:rPr lang="en-AU" sz="1800" b="1" dirty="0"/>
              <a:t>Breathable fabric</a:t>
            </a:r>
            <a:r>
              <a:rPr lang="en-AU" sz="1800" dirty="0"/>
              <a:t> to regulate temperature</a:t>
            </a:r>
          </a:p>
          <a:p>
            <a:r>
              <a:rPr lang="en-AU" sz="1800" b="1" dirty="0"/>
              <a:t>Reinforced groin support</a:t>
            </a:r>
            <a:r>
              <a:rPr lang="en-AU" sz="1800" dirty="0"/>
              <a:t> for comfort and safety</a:t>
            </a:r>
          </a:p>
          <a:p>
            <a:r>
              <a:rPr lang="en-AU" sz="1800" b="1" dirty="0"/>
              <a:t>Anti-slip waistband</a:t>
            </a:r>
            <a:r>
              <a:rPr lang="en-AU" sz="1800" dirty="0"/>
              <a:t> to keep them in place during intense movement</a:t>
            </a:r>
          </a:p>
          <a:p>
            <a:endParaRPr lang="en-US" sz="1800" dirty="0"/>
          </a:p>
        </p:txBody>
      </p:sp>
      <p:pic>
        <p:nvPicPr>
          <p:cNvPr id="5122" name="Picture 2" descr="Daydream Men's Leggings | Rainbow | Kapow Meggings">
            <a:extLst>
              <a:ext uri="{FF2B5EF4-FFF2-40B4-BE49-F238E27FC236}">
                <a16:creationId xmlns:a16="http://schemas.microsoft.com/office/drawing/2014/main" id="{D07A42AB-7408-DD7D-51B2-70209A008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173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52C53-8A9F-DB2E-2730-BA88A00D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What is our business model?</a:t>
            </a:r>
          </a:p>
        </p:txBody>
      </p:sp>
      <p:pic>
        <p:nvPicPr>
          <p:cNvPr id="6146" name="Picture 2" descr="Meggings | Stylish Leggings for Men – Kapow Meggings">
            <a:extLst>
              <a:ext uri="{FF2B5EF4-FFF2-40B4-BE49-F238E27FC236}">
                <a16:creationId xmlns:a16="http://schemas.microsoft.com/office/drawing/2014/main" id="{F975D1E2-3749-55FD-B7B4-AE6DC7AF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9870039D-EE2F-322D-3B06-9C0955E8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AU" sz="1800" dirty="0"/>
              <a:t>We operate a </a:t>
            </a:r>
            <a:r>
              <a:rPr lang="en-AU" sz="1800" b="1" dirty="0"/>
              <a:t>direct-to-consumer (DTC)</a:t>
            </a:r>
            <a:r>
              <a:rPr lang="en-AU" sz="1800" dirty="0"/>
              <a:t> e-commerce model through our website, with additional revenue from:</a:t>
            </a:r>
          </a:p>
          <a:p>
            <a:r>
              <a:rPr lang="en-AU" sz="1800" b="1" dirty="0"/>
              <a:t>Wholesale partnerships</a:t>
            </a:r>
            <a:r>
              <a:rPr lang="en-AU" sz="1800" dirty="0"/>
              <a:t> with dance studios and retailers</a:t>
            </a:r>
          </a:p>
          <a:p>
            <a:r>
              <a:rPr lang="en-AU" sz="1800" b="1" dirty="0"/>
              <a:t>Limited edition drops and collaborations</a:t>
            </a:r>
            <a:r>
              <a:rPr lang="en-AU" sz="1800" dirty="0"/>
              <a:t> with influencers and dance companies</a:t>
            </a:r>
          </a:p>
          <a:p>
            <a:r>
              <a:rPr lang="en-AU" sz="1800" b="1" dirty="0"/>
              <a:t>Subscription model</a:t>
            </a:r>
            <a:r>
              <a:rPr lang="en-AU" sz="1800" dirty="0"/>
              <a:t> for monthly releases or replacements for professionals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014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55817-31C3-24AC-CE1C-5910DE10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What is our marketing and sales </a:t>
            </a:r>
            <a:r>
              <a:rPr lang="en-US" dirty="0" err="1"/>
              <a:t>stratedgy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3FDB2-253C-3FBD-65D2-69C43B52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 fontScale="77500" lnSpcReduction="20000"/>
          </a:bodyPr>
          <a:lstStyle/>
          <a:p>
            <a:r>
              <a:rPr lang="en-AU" sz="1800" dirty="0"/>
              <a:t>We plan to use:</a:t>
            </a:r>
          </a:p>
          <a:p>
            <a:r>
              <a:rPr lang="en-AU" sz="1800" b="1" dirty="0"/>
              <a:t>Social media marketing</a:t>
            </a:r>
            <a:r>
              <a:rPr lang="en-AU" sz="1800" dirty="0"/>
              <a:t> on TikTok and Instagram, where dance content thrives</a:t>
            </a:r>
          </a:p>
          <a:p>
            <a:r>
              <a:rPr lang="en-AU" sz="1800" b="1" dirty="0"/>
              <a:t>Partnerships with male dance influencers and YouTubers</a:t>
            </a:r>
            <a:endParaRPr lang="en-AU" sz="1800" dirty="0"/>
          </a:p>
          <a:p>
            <a:r>
              <a:rPr lang="en-AU" sz="1800" b="1" dirty="0"/>
              <a:t>Sponsorships and brand deals</a:t>
            </a:r>
            <a:r>
              <a:rPr lang="en-AU" sz="1800" dirty="0"/>
              <a:t> with dance schools and competitions</a:t>
            </a:r>
          </a:p>
          <a:p>
            <a:r>
              <a:rPr lang="en-AU" sz="1800" b="1" dirty="0"/>
              <a:t>Targeted online ads</a:t>
            </a:r>
            <a:r>
              <a:rPr lang="en-AU" sz="1800" dirty="0"/>
              <a:t> based on search </a:t>
            </a:r>
            <a:r>
              <a:rPr lang="en-AU" sz="1800" dirty="0" err="1"/>
              <a:t>behavior</a:t>
            </a:r>
            <a:r>
              <a:rPr lang="en-AU" sz="1800" dirty="0"/>
              <a:t> and dance interests</a:t>
            </a:r>
          </a:p>
          <a:p>
            <a:r>
              <a:rPr lang="en-AU" sz="1800" b="1" dirty="0"/>
              <a:t>Ambassador program</a:t>
            </a:r>
            <a:r>
              <a:rPr lang="en-AU" sz="1800" dirty="0"/>
              <a:t> with early adopters and professionals offering referrals</a:t>
            </a:r>
          </a:p>
          <a:p>
            <a:endParaRPr lang="en-US" sz="1800" dirty="0"/>
          </a:p>
        </p:txBody>
      </p:sp>
      <p:pic>
        <p:nvPicPr>
          <p:cNvPr id="7170" name="Picture 2" descr="Men's Rainbow Leggings | Matador Meggings">
            <a:extLst>
              <a:ext uri="{FF2B5EF4-FFF2-40B4-BE49-F238E27FC236}">
                <a16:creationId xmlns:a16="http://schemas.microsoft.com/office/drawing/2014/main" id="{04E57BC3-9043-4830-4591-C9BCA58C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7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7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19619-D0AD-CA76-6328-337CDAA8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What progress or validation have we achieved so far?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01CC7E46-9BDE-2930-1228-66BC0FEB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 fontScale="85000" lnSpcReduction="10000"/>
          </a:bodyPr>
          <a:lstStyle/>
          <a:p>
            <a:r>
              <a:rPr lang="en-AU" sz="1800" dirty="0"/>
              <a:t>Developed and tested </a:t>
            </a:r>
            <a:r>
              <a:rPr lang="en-AU" sz="1800" b="1" dirty="0"/>
              <a:t>three working prototypes</a:t>
            </a:r>
            <a:r>
              <a:rPr lang="en-AU" sz="1800" dirty="0"/>
              <a:t> with input from male dancers</a:t>
            </a:r>
          </a:p>
          <a:p>
            <a:r>
              <a:rPr lang="en-AU" sz="1800" dirty="0"/>
              <a:t>Received </a:t>
            </a:r>
            <a:r>
              <a:rPr lang="en-AU" sz="1800" b="1" dirty="0"/>
              <a:t>positive feedback</a:t>
            </a:r>
            <a:r>
              <a:rPr lang="en-AU" sz="1800" dirty="0"/>
              <a:t> from 15 early testers across different dance styles</a:t>
            </a:r>
          </a:p>
          <a:p>
            <a:r>
              <a:rPr lang="en-AU" sz="1800" dirty="0"/>
              <a:t>Built a </a:t>
            </a:r>
            <a:r>
              <a:rPr lang="en-AU" sz="1800" b="1" dirty="0"/>
              <a:t>waiting list of 500+ interested customers</a:t>
            </a:r>
            <a:r>
              <a:rPr lang="en-AU" sz="1800" dirty="0"/>
              <a:t> via a pre-launch campaign</a:t>
            </a:r>
          </a:p>
          <a:p>
            <a:r>
              <a:rPr lang="en-AU" sz="1800" dirty="0"/>
              <a:t>Featured in a niche dancewear blog as a “brand to watch”</a:t>
            </a:r>
          </a:p>
          <a:p>
            <a:r>
              <a:rPr lang="en-AU" sz="1800" dirty="0"/>
              <a:t>Secured a </a:t>
            </a:r>
            <a:r>
              <a:rPr lang="en-AU" sz="1800" b="1" dirty="0"/>
              <a:t>collaboration agreement</a:t>
            </a:r>
            <a:r>
              <a:rPr lang="en-AU" sz="1800" dirty="0"/>
              <a:t> with a regional dance academy</a:t>
            </a:r>
          </a:p>
          <a:p>
            <a:endParaRPr lang="en-US" sz="1800" dirty="0"/>
          </a:p>
        </p:txBody>
      </p:sp>
      <p:pic>
        <p:nvPicPr>
          <p:cNvPr id="8194" name="Picture 2" descr="Pride Rainbow Workout Leggings Men - Gay Leggings &amp; Meggings">
            <a:extLst>
              <a:ext uri="{FF2B5EF4-FFF2-40B4-BE49-F238E27FC236}">
                <a16:creationId xmlns:a16="http://schemas.microsoft.com/office/drawing/2014/main" id="{DF14B9BD-35D0-07E0-8B3F-61572A4B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b="32719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7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BECC2-9FD7-7F5B-2A2D-E4BB41B4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Our projections </a:t>
            </a:r>
          </a:p>
        </p:txBody>
      </p:sp>
      <p:pic>
        <p:nvPicPr>
          <p:cNvPr id="9220" name="Picture 4" descr="Compression Pants Mens Colorful Leggings Men Sports Running Compression  Pants Tights – Next Style Fitness">
            <a:extLst>
              <a:ext uri="{FF2B5EF4-FFF2-40B4-BE49-F238E27FC236}">
                <a16:creationId xmlns:a16="http://schemas.microsoft.com/office/drawing/2014/main" id="{373506D7-0CB8-894C-39F9-95485369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r="13908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499C-6435-69BA-E11F-F317BD2A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AU" sz="1800" b="1" dirty="0"/>
              <a:t>Year 1</a:t>
            </a:r>
            <a:r>
              <a:rPr lang="en-AU" sz="1800" dirty="0"/>
              <a:t>: $75K revenue (online sales, limited production), $20K net loss (due to startup costs)</a:t>
            </a:r>
          </a:p>
          <a:p>
            <a:r>
              <a:rPr lang="en-AU" sz="1800" b="1" dirty="0"/>
              <a:t>Year 2</a:t>
            </a:r>
            <a:r>
              <a:rPr lang="en-AU" sz="1800" dirty="0"/>
              <a:t>: $250K revenue, break-even point</a:t>
            </a:r>
          </a:p>
          <a:p>
            <a:r>
              <a:rPr lang="en-AU" sz="1800" b="1" dirty="0"/>
              <a:t>Year 3</a:t>
            </a:r>
            <a:r>
              <a:rPr lang="en-AU" sz="1800" dirty="0"/>
              <a:t>: $600K revenue, $120K profit (scaling production and partnerships)</a:t>
            </a:r>
          </a:p>
          <a:p>
            <a:r>
              <a:rPr lang="en-AU" sz="1800" dirty="0"/>
              <a:t>COGS is approximately 35%, and we project healthy margins as we scale.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519408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669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What are deggings?</vt:lpstr>
      <vt:lpstr>What problems does it solove?</vt:lpstr>
      <vt:lpstr>Who is our target market?</vt:lpstr>
      <vt:lpstr>What makes us unique and different from the comp?</vt:lpstr>
      <vt:lpstr>How does it work?</vt:lpstr>
      <vt:lpstr>What is our business model?</vt:lpstr>
      <vt:lpstr>What is our marketing and sales stratedgy?</vt:lpstr>
      <vt:lpstr>What progress or validation have we achieved so far?</vt:lpstr>
      <vt:lpstr>Our projections </vt:lpstr>
      <vt:lpstr>How much investment we are seeking and what it is for?</vt:lpstr>
      <vt:lpstr>Why you should invest in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Evin Butterworth</dc:creator>
  <cp:lastModifiedBy>Evin Butterworth</cp:lastModifiedBy>
  <cp:revision>1</cp:revision>
  <dcterms:created xsi:type="dcterms:W3CDTF">2025-08-13T00:15:15Z</dcterms:created>
  <dcterms:modified xsi:type="dcterms:W3CDTF">2025-08-13T00:42:27Z</dcterms:modified>
</cp:coreProperties>
</file>