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63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CAAC0-01D2-5C49-9745-FE15447D0028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64A2C-BA08-CA4F-AFA3-1D60D9301599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194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9463A4-E1E4-887D-B5AD-D1C1FA9AA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B65AEF-989F-65CB-E2BD-599989D33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65BF0E1-12B1-476E-C8EE-BA1A54DE5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F4F1A7-9E39-C4BE-58EE-5E1B04FB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11532A-E213-3723-FC71-39FBAF7D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990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E18D6-25C2-9AE1-3844-8722B15E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0E7D623-2675-0578-DB0B-191C4EBB0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ED8996-4B0D-E61D-E1F4-E004600E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68918B-6D11-2B68-E274-06158E0C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001B1C-9E6A-85F4-904D-7C755520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59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6558F02-8252-343A-2931-120528CD7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529AE0D-A5EB-CEFB-03CF-B0E6B4F7B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6C0DB3-3134-90FA-278C-ACD73A4B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2B4902-4DF5-0E72-6A7D-C783C98F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6332F9-6252-520F-B98E-220E17D1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821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F28D43-3C8E-5C95-4BF5-0217D2D8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C106E3-5342-3C1E-FDAE-53DBEAAD1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0430444-68CB-DC4B-D0FC-5AFB44390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7EFF4C-3DCF-1021-B0DE-6E4AEDB9D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D735C0-AF9A-974F-3A67-9B8B27EA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927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76FB62-119B-D453-2358-7AC49CBD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51A844-9449-CCF4-CE5A-60332D34B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8F8883-22A2-D57E-1395-48F594C4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46075B-B6A6-CE98-95CF-851D7A95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DB5176-3163-C4E4-8AC9-2082771F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06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7518EF-7B41-4CA4-B3A7-10854679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9F9BD3-0B69-2E50-7B30-16955FCE1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777591D-5149-6E19-AF67-5D3532553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29DBF9-FA1B-8C68-882B-D06368FA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5B07EE9-6040-2889-7F08-0F381E0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E7E817D-AF57-032E-FBCF-BE4A4822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21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3B3F68-60F9-9667-AF33-5BCBC2DB5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699436-CEE9-3350-3199-A72A1F32C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AFAEA26-27DC-8492-4FDB-FE84E3AE8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4691D5-BF9A-2EAB-6F88-7947C87D4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E439926-0DC4-4494-CFD1-A75111691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0F9DB25-ED50-28A1-8720-851E0A38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1F3FD53-AC72-2BD2-C9CF-D8DEA819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545F96B-C0E1-743A-1280-3E0DBDC7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157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2F21A3-40F5-F528-29B0-3F02B37D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216A78B-C768-704A-7E49-7B7FF316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09F6164-86CC-6492-7C7C-FA710862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FF964EE-0584-955E-BB0B-BCF4D7AD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25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A25970C-70D1-7C8F-5C58-0F37307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C9A8AE7-F93D-0143-27E8-341CCD80E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E63294-3186-1AE6-6E95-4AB97C93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372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4A0915-FA9E-F6F7-2B2B-2DC485D6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3D21B8D-CB2E-EF57-32D7-323E5745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BD40CD1-F463-0083-7C35-0D2D64A62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D8F3F90-2C24-D4DE-BBEB-7EB55D0C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FC20117-EE11-1F8D-E3A5-712BABFE7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3D8D6B1-079B-DBEF-E515-627895B3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9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7E9A8E-0E6A-DDC6-FB56-8D1E27BB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D15DF6A-F84D-C70F-3964-5A6E75B60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88B1CE-A8FB-0960-38B6-F849C2535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162145-D127-B059-A88E-730CDD19A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CF50171-C9FB-38B9-32CC-86E42222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056D1E9-0D3F-6828-FB19-9A6A25FB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872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5C83BBA-EBDF-747C-5051-7CDB5DA0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9B8E4E-A28F-105B-9490-790438CA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81047E-4AB8-C59A-1C24-34BD2FCBF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46992-E77F-6046-B82B-BDFE97EDBA39}" type="datetimeFigureOut">
              <a:rPr lang="en-US" altLang="ko-KR" smtClean="0"/>
              <a:t>6/30/25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19DE97-1143-8CC3-CC63-07872D87C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523879-154A-6929-7065-229E6C4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26843C-23C7-4C49-92AE-731B1BF90FCC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193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830BF15-1540-871B-5A32-A11600F5F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38" y="0"/>
            <a:ext cx="9143997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A5E12B1-4F41-8BA2-52EA-7ED1A276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270" y="52948"/>
            <a:ext cx="670591" cy="67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6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4C6C334-5317-FC2F-405F-F6E1B90A7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48" y="643466"/>
            <a:ext cx="2099729" cy="26246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5BE0A28-B81D-A69D-088D-E0D1189F6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97" y="643466"/>
            <a:ext cx="2099729" cy="262466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51C0332-74C3-BAD6-0012-4AFE81ADC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83" y="643466"/>
            <a:ext cx="2099730" cy="262466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25E4EF2-FC11-40A7-78BA-0BB4E83F5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47" y="3589863"/>
            <a:ext cx="2099731" cy="262466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0EFA17D-0201-996A-2560-15C7B6D13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66" y="3589863"/>
            <a:ext cx="2115193" cy="264399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3F0E3E6-61BC-B083-C0BE-FF84A17F1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50" y="3589863"/>
            <a:ext cx="2115194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DC259F30-AB4C-E50D-5EDD-F3C518882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47" y="643466"/>
            <a:ext cx="2099731" cy="262466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8B9E08B-1322-AB0C-D6A7-CDF58E790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97" y="643466"/>
            <a:ext cx="2099730" cy="262466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14C8C98-AD83-2C7E-ED57-D59CC9E42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83" y="643466"/>
            <a:ext cx="2099730" cy="262466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A4CA889-9629-C59B-E1DE-CF9C481C9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47" y="3589863"/>
            <a:ext cx="2099732" cy="262466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6693576-0000-A190-A2B5-CA3F75F79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65" y="3589863"/>
            <a:ext cx="2115195" cy="264399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A58F49A-7276-139F-69E6-4E86578C6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50" y="3589863"/>
            <a:ext cx="2115194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3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F27CC86-D483-105A-C720-1A0BB4FC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32" y="643466"/>
            <a:ext cx="1751962" cy="262466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E827989-19EE-7011-7E37-8AE6A629C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20" y="643466"/>
            <a:ext cx="3718684" cy="557106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D743CDD-26E8-A916-398D-9C6410F83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68" y="643466"/>
            <a:ext cx="1751961" cy="262466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0DF3ECE-DE2C-F661-34B5-247D6B2D7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47" y="3589863"/>
            <a:ext cx="2099732" cy="262466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186564B-9BE1-147A-374E-5D454EA4C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15" y="3589863"/>
            <a:ext cx="1764864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5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2FAAB37-F82F-C7F6-5094-14469FCC4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1628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D2AAEF7-9C25-5C23-2B82-3D1BA2B2C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773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2F70642-90EF-96F2-E8EF-F1069C5DF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r="2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AFED884-E656-247B-B128-54853F691E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811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8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5F8ABDE-83C0-96BD-A715-00F742861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6638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54D79C5-44C4-0B5A-5AA0-65C56399D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11458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8668AD7-155D-7040-B0B8-1F09BF3CA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4813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EF88FCD-C093-9C45-E901-FA566512C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4393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와이드스크린</PresentationFormat>
  <Slides>6</Slides>
  <Notes>0</Notes>
  <HiddenSlides>0</HiddenSlide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유영 이</dc:creator>
  <cp:lastModifiedBy>유영 이</cp:lastModifiedBy>
  <cp:revision>14</cp:revision>
  <dcterms:created xsi:type="dcterms:W3CDTF">2025-02-26T19:51:56Z</dcterms:created>
  <dcterms:modified xsi:type="dcterms:W3CDTF">2025-06-30T10:43:16Z</dcterms:modified>
</cp:coreProperties>
</file>