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4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6" r:id="rId30"/>
    <p:sldId id="287" r:id="rId31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8435" y="0"/>
            <a:ext cx="3886200" cy="68859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1505" y="1810068"/>
            <a:ext cx="6096000" cy="82994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en-US" altLang="zh-CN" sz="4800" b="1" spc="400">
                <a:latin typeface="Arial" panose="020B0604020202020204" pitchFamily="34" charset="0"/>
                <a:ea typeface="微软雅黑" panose="020B0503020204020204" charset="-122"/>
              </a:rPr>
              <a:t>Nerissa BAI</a:t>
            </a:r>
            <a:endParaRPr lang="en-US" altLang="zh-CN" sz="4800" b="1" spc="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71550" y="2943860"/>
            <a:ext cx="3312160" cy="0"/>
          </a:xfrm>
          <a:prstGeom prst="line">
            <a:avLst/>
          </a:prstGeom>
          <a:ln w="31750" cap="rnd">
            <a:solidFill>
              <a:prstClr val="black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331595" y="3356293"/>
            <a:ext cx="4572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en-US" altLang="zh-CN" sz="2400" spc="200">
                <a:latin typeface="Arial" panose="020B0604020202020204" pitchFamily="34" charset="0"/>
                <a:ea typeface="微软雅黑" panose="020B0503020204020204" charset="-122"/>
              </a:rPr>
              <a:t>Model &amp; Talent</a:t>
            </a:r>
            <a:endParaRPr lang="en-US" altLang="zh-CN" sz="2400" spc="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5695" y="4076700"/>
            <a:ext cx="33832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Bradley Hand ITC" panose="03070402050302030203" charset="0"/>
                <a:cs typeface="Bradley Hand ITC" panose="03070402050302030203" charset="0"/>
              </a:rPr>
              <a:t>True happiness comes from belonging.</a:t>
            </a:r>
            <a:endParaRPr lang="en-US" altLang="zh-CN">
              <a:latin typeface="Bradley Hand ITC" panose="03070402050302030203" charset="0"/>
              <a:cs typeface="Bradley Hand ITC" panose="03070402050302030203" charset="0"/>
            </a:endParaRPr>
          </a:p>
          <a:p>
            <a:r>
              <a:rPr lang="en-US" altLang="zh-CN">
                <a:latin typeface="Bradley Hand ITC" panose="03070402050302030203" charset="0"/>
                <a:cs typeface="Bradley Hand ITC" panose="03070402050302030203" charset="0"/>
              </a:rPr>
              <a:t>Sometimes you have to go for it.</a:t>
            </a:r>
            <a:endParaRPr lang="en-US" altLang="zh-CN">
              <a:latin typeface="Bradley Hand ITC" panose="03070402050302030203" charset="0"/>
              <a:cs typeface="Bradley Hand ITC" panose="03070402050302030203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3880" y="1916430"/>
            <a:ext cx="6040120" cy="4030345"/>
          </a:xfrm>
          <a:prstGeom prst="rect">
            <a:avLst/>
          </a:prstGeom>
        </p:spPr>
      </p:pic>
      <p:pic>
        <p:nvPicPr>
          <p:cNvPr id="5" name="图片 4" descr="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" y="980440"/>
            <a:ext cx="3641725" cy="54565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60290" y="1340485"/>
            <a:ext cx="3383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POETIC ORIENTAL BEAUTY</a:t>
            </a:r>
            <a:endParaRPr lang="en-US" altLang="zh-C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836295"/>
            <a:ext cx="3705860" cy="5551805"/>
          </a:xfrm>
          <a:prstGeom prst="rect">
            <a:avLst/>
          </a:prstGeom>
        </p:spPr>
      </p:pic>
      <p:pic>
        <p:nvPicPr>
          <p:cNvPr id="5" name="图片 4" descr="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145" y="852805"/>
            <a:ext cx="3694430" cy="55352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83895" y="188595"/>
            <a:ext cx="3383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POETIC ORIENTAL BEAUTY</a:t>
            </a:r>
            <a:endParaRPr lang="en-US" altLang="zh-C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8405" y="2103755"/>
            <a:ext cx="6667500" cy="4451350"/>
          </a:xfrm>
          <a:prstGeom prst="rect">
            <a:avLst/>
          </a:prstGeom>
        </p:spPr>
      </p:pic>
      <p:pic>
        <p:nvPicPr>
          <p:cNvPr id="5" name="图片 4" descr="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195"/>
            <a:ext cx="3688715" cy="55264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60290" y="1340485"/>
            <a:ext cx="3383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POETIC ORIENTAL BEAUTY</a:t>
            </a:r>
            <a:endParaRPr lang="en-US" altLang="zh-C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1"/>
          <p:cNvPicPr>
            <a:picLocks noChangeAspect="1"/>
          </p:cNvPicPr>
          <p:nvPr/>
        </p:nvPicPr>
        <p:blipFill>
          <a:blip r:embed="rId1"/>
          <a:srcRect l="9941"/>
          <a:stretch>
            <a:fillRect/>
          </a:stretch>
        </p:blipFill>
        <p:spPr>
          <a:xfrm>
            <a:off x="0" y="1412240"/>
            <a:ext cx="2927985" cy="4877435"/>
          </a:xfrm>
          <a:prstGeom prst="rect">
            <a:avLst/>
          </a:prstGeom>
        </p:spPr>
      </p:pic>
      <p:pic>
        <p:nvPicPr>
          <p:cNvPr id="6" name="图片 5" descr="23"/>
          <p:cNvPicPr>
            <a:picLocks noChangeAspect="1"/>
          </p:cNvPicPr>
          <p:nvPr/>
        </p:nvPicPr>
        <p:blipFill>
          <a:blip r:embed="rId2"/>
          <a:srcRect l="14167" t="5250" r="11028"/>
          <a:stretch>
            <a:fillRect/>
          </a:stretch>
        </p:blipFill>
        <p:spPr>
          <a:xfrm>
            <a:off x="5509260" y="0"/>
            <a:ext cx="3634740" cy="6905625"/>
          </a:xfrm>
          <a:prstGeom prst="rect">
            <a:avLst/>
          </a:prstGeom>
        </p:spPr>
      </p:pic>
      <p:pic>
        <p:nvPicPr>
          <p:cNvPr id="5" name="图片 4" descr="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764540"/>
            <a:ext cx="3765550" cy="56489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0250" y="0"/>
            <a:ext cx="4603750" cy="6858000"/>
          </a:xfrm>
          <a:prstGeom prst="rect">
            <a:avLst/>
          </a:prstGeom>
        </p:spPr>
      </p:pic>
      <p:pic>
        <p:nvPicPr>
          <p:cNvPr id="5" name="图片 4" descr="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80" y="-15240"/>
            <a:ext cx="4578350" cy="68732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5285" y="99060"/>
            <a:ext cx="1388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Magazine</a:t>
            </a:r>
            <a:endParaRPr lang="en-US" altLang="zh-C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34"/>
          <p:cNvPicPr>
            <a:picLocks noChangeAspect="1"/>
          </p:cNvPicPr>
          <p:nvPr/>
        </p:nvPicPr>
        <p:blipFill>
          <a:blip r:embed="rId1"/>
          <a:srcRect r="13031"/>
          <a:stretch>
            <a:fillRect/>
          </a:stretch>
        </p:blipFill>
        <p:spPr>
          <a:xfrm>
            <a:off x="5644515" y="1492885"/>
            <a:ext cx="3499485" cy="5365115"/>
          </a:xfrm>
          <a:prstGeom prst="rect">
            <a:avLst/>
          </a:prstGeom>
        </p:spPr>
      </p:pic>
      <p:pic>
        <p:nvPicPr>
          <p:cNvPr id="9" name="图片 8" descr="29"/>
          <p:cNvPicPr>
            <a:picLocks noChangeAspect="1"/>
          </p:cNvPicPr>
          <p:nvPr/>
        </p:nvPicPr>
        <p:blipFill>
          <a:blip r:embed="rId2"/>
          <a:srcRect r="4738"/>
          <a:stretch>
            <a:fillRect/>
          </a:stretch>
        </p:blipFill>
        <p:spPr>
          <a:xfrm>
            <a:off x="2339975" y="1509395"/>
            <a:ext cx="3773805" cy="5348605"/>
          </a:xfrm>
          <a:prstGeom prst="rect">
            <a:avLst/>
          </a:prstGeom>
        </p:spPr>
      </p:pic>
      <p:pic>
        <p:nvPicPr>
          <p:cNvPr id="4" name="图片 3" descr="28"/>
          <p:cNvPicPr>
            <a:picLocks noChangeAspect="1"/>
          </p:cNvPicPr>
          <p:nvPr/>
        </p:nvPicPr>
        <p:blipFill>
          <a:blip r:embed="rId3"/>
          <a:srcRect l="12772" r="4295"/>
          <a:stretch>
            <a:fillRect/>
          </a:stretch>
        </p:blipFill>
        <p:spPr>
          <a:xfrm>
            <a:off x="635" y="1509395"/>
            <a:ext cx="3202940" cy="53486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6875" y="422910"/>
            <a:ext cx="2086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MissDUN-TaoBao</a:t>
            </a:r>
            <a:endParaRPr lang="en-US" altLang="zh-C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63"/>
          <p:cNvPicPr>
            <a:picLocks noChangeAspect="1"/>
          </p:cNvPicPr>
          <p:nvPr/>
        </p:nvPicPr>
        <p:blipFill>
          <a:blip r:embed="rId1"/>
          <a:srcRect t="34250" b="33204"/>
          <a:stretch>
            <a:fillRect/>
          </a:stretch>
        </p:blipFill>
        <p:spPr>
          <a:xfrm>
            <a:off x="395605" y="2113280"/>
            <a:ext cx="3838575" cy="2703830"/>
          </a:xfrm>
          <a:prstGeom prst="rect">
            <a:avLst/>
          </a:prstGeom>
        </p:spPr>
      </p:pic>
      <p:pic>
        <p:nvPicPr>
          <p:cNvPr id="5" name="图片 4" descr="64"/>
          <p:cNvPicPr>
            <a:picLocks noChangeAspect="1"/>
          </p:cNvPicPr>
          <p:nvPr/>
        </p:nvPicPr>
        <p:blipFill>
          <a:blip r:embed="rId2"/>
          <a:srcRect t="33602" b="34898"/>
          <a:stretch>
            <a:fillRect/>
          </a:stretch>
        </p:blipFill>
        <p:spPr>
          <a:xfrm>
            <a:off x="4788535" y="2132330"/>
            <a:ext cx="3876040" cy="2642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8040" y="1628775"/>
            <a:ext cx="4045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Sports brand TV commercials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5220335" y="1640840"/>
            <a:ext cx="3624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Corporate promotional video</a:t>
            </a:r>
            <a:endParaRPr lang="en-US" altLang="zh-C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37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895" y="1089025"/>
            <a:ext cx="4436745" cy="4436745"/>
          </a:xfrm>
          <a:prstGeom prst="rect">
            <a:avLst/>
          </a:prstGeom>
        </p:spPr>
      </p:pic>
      <p:pic>
        <p:nvPicPr>
          <p:cNvPr id="5" name="图片 4" descr="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90" y="1052195"/>
            <a:ext cx="3317240" cy="49764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335" y="860425"/>
            <a:ext cx="3354705" cy="5032375"/>
          </a:xfrm>
          <a:prstGeom prst="rect">
            <a:avLst/>
          </a:prstGeom>
        </p:spPr>
      </p:pic>
      <p:pic>
        <p:nvPicPr>
          <p:cNvPr id="5" name="图片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535" y="836295"/>
            <a:ext cx="3406775" cy="51117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5055" y="1063625"/>
            <a:ext cx="3208655" cy="4813300"/>
          </a:xfrm>
          <a:prstGeom prst="rect">
            <a:avLst/>
          </a:prstGeom>
        </p:spPr>
      </p:pic>
      <p:pic>
        <p:nvPicPr>
          <p:cNvPr id="5" name="图片 4" descr="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5" y="1052195"/>
            <a:ext cx="3234690" cy="48520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lose up"/>
          <p:cNvPicPr>
            <a:picLocks noChangeAspect="1"/>
          </p:cNvPicPr>
          <p:nvPr/>
        </p:nvPicPr>
        <p:blipFill>
          <a:blip r:embed="rId1"/>
          <a:srcRect t="9046" r="535"/>
          <a:stretch>
            <a:fillRect/>
          </a:stretch>
        </p:blipFill>
        <p:spPr>
          <a:xfrm>
            <a:off x="0" y="0"/>
            <a:ext cx="4934585" cy="6858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47945" y="332105"/>
            <a:ext cx="4035425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b="1">
                <a:latin typeface="+mn-lt"/>
                <a:cs typeface="+mn-lt"/>
              </a:rPr>
              <a:t>Name</a:t>
            </a:r>
            <a:r>
              <a:rPr lang="en-US" altLang="zh-CN">
                <a:latin typeface="+mn-lt"/>
                <a:cs typeface="+mn-lt"/>
              </a:rPr>
              <a:t>: Nerissa BAI</a:t>
            </a:r>
            <a:endParaRPr lang="en-US" altLang="zh-CN">
              <a:latin typeface="+mn-lt"/>
              <a:cs typeface="+mn-lt"/>
            </a:endParaRPr>
          </a:p>
          <a:p>
            <a:pPr algn="l"/>
            <a:r>
              <a:rPr lang="en-US" altLang="zh-CN" b="1">
                <a:latin typeface="+mn-lt"/>
                <a:cs typeface="+mn-lt"/>
              </a:rPr>
              <a:t>Age:</a:t>
            </a:r>
            <a:r>
              <a:rPr lang="en-US" altLang="zh-CN">
                <a:latin typeface="+mn-lt"/>
                <a:cs typeface="+mn-lt"/>
              </a:rPr>
              <a:t>30(08/03/1994)</a:t>
            </a:r>
            <a:endParaRPr lang="en-US" altLang="zh-CN">
              <a:latin typeface="+mn-lt"/>
              <a:cs typeface="+mn-lt"/>
            </a:endParaRPr>
          </a:p>
          <a:p>
            <a:pPr algn="l"/>
            <a:r>
              <a:rPr lang="en-US" altLang="zh-CN" b="1">
                <a:latin typeface="+mn-lt"/>
                <a:cs typeface="+mn-lt"/>
              </a:rPr>
              <a:t>Phone Number:</a:t>
            </a:r>
            <a:r>
              <a:rPr lang="en-US" altLang="zh-CN">
                <a:latin typeface="+mn-lt"/>
                <a:cs typeface="+mn-lt"/>
              </a:rPr>
              <a:t>626 342 9518</a:t>
            </a:r>
            <a:endParaRPr lang="en-US" altLang="zh-CN">
              <a:latin typeface="+mn-lt"/>
              <a:cs typeface="+mn-lt"/>
            </a:endParaRPr>
          </a:p>
          <a:p>
            <a:pPr algn="l"/>
            <a:r>
              <a:rPr lang="en-US" altLang="zh-CN" b="1">
                <a:latin typeface="+mn-lt"/>
                <a:cs typeface="+mn-lt"/>
              </a:rPr>
              <a:t>Email:</a:t>
            </a:r>
            <a:r>
              <a:rPr lang="en-US" altLang="zh-CN">
                <a:latin typeface="+mn-lt"/>
                <a:cs typeface="+mn-lt"/>
              </a:rPr>
              <a:t>nerissabai0803@gmail.com</a:t>
            </a:r>
            <a:endParaRPr lang="en-US" altLang="zh-CN">
              <a:latin typeface="+mn-lt"/>
              <a:cs typeface="+mn-lt"/>
            </a:endParaRPr>
          </a:p>
          <a:p>
            <a:pPr algn="l"/>
            <a:r>
              <a:rPr lang="en-US" altLang="zh-CN">
                <a:latin typeface="+mn-lt"/>
                <a:cs typeface="+mn-lt"/>
              </a:rPr>
              <a:t>Current Location:Denver,Colorado</a:t>
            </a:r>
            <a:endParaRPr lang="en-US" altLang="zh-CN">
              <a:latin typeface="+mn-lt"/>
              <a:cs typeface="+mn-lt"/>
            </a:endParaRPr>
          </a:p>
          <a:p>
            <a:pPr algn="l"/>
            <a:endParaRPr lang="en-US" altLang="zh-CN">
              <a:latin typeface="+mn-lt"/>
              <a:cs typeface="+mn-lt"/>
            </a:endParaRPr>
          </a:p>
          <a:p>
            <a:pPr algn="l"/>
            <a:r>
              <a:rPr lang="en-US" altLang="zh-CN" b="1">
                <a:latin typeface="+mn-lt"/>
                <a:cs typeface="+mn-lt"/>
              </a:rPr>
              <a:t>Language:</a:t>
            </a:r>
            <a:r>
              <a:rPr lang="en-US" altLang="zh-CN">
                <a:latin typeface="+mn-lt"/>
                <a:cs typeface="+mn-lt"/>
              </a:rPr>
              <a:t>Mandarin\French\English</a:t>
            </a:r>
            <a:endParaRPr lang="en-US" altLang="zh-CN">
              <a:latin typeface="+mn-lt"/>
              <a:cs typeface="+mn-lt"/>
            </a:endParaRPr>
          </a:p>
          <a:p>
            <a:pPr algn="l"/>
            <a:r>
              <a:rPr lang="en-US" altLang="zh-CN" b="1">
                <a:latin typeface="+mn-lt"/>
                <a:cs typeface="+mn-lt"/>
              </a:rPr>
              <a:t>Education:</a:t>
            </a:r>
            <a:r>
              <a:rPr lang="en-US" altLang="zh-CN">
                <a:latin typeface="+mn-lt"/>
                <a:cs typeface="+mn-lt"/>
              </a:rPr>
              <a:t>Master’s degree</a:t>
            </a:r>
            <a:endParaRPr lang="en-US" altLang="zh-CN">
              <a:latin typeface="+mn-lt"/>
              <a:cs typeface="+mn-lt"/>
            </a:endParaRPr>
          </a:p>
          <a:p>
            <a:pPr algn="l"/>
            <a:r>
              <a:rPr lang="en-US" altLang="zh-CN">
                <a:latin typeface="+mn-lt"/>
                <a:cs typeface="+mn-lt"/>
              </a:rPr>
              <a:t>INSEEC School of  Business and Economics(Paris,France)</a:t>
            </a:r>
            <a:endParaRPr lang="en-US" altLang="zh-CN">
              <a:latin typeface="+mn-lt"/>
              <a:cs typeface="+mn-lt"/>
            </a:endParaRPr>
          </a:p>
          <a:p>
            <a:pPr algn="l"/>
            <a:endParaRPr lang="en-US" altLang="zh-CN">
              <a:latin typeface="+mn-lt"/>
              <a:cs typeface="+mn-lt"/>
            </a:endParaRPr>
          </a:p>
          <a:p>
            <a:pPr algn="l"/>
            <a:r>
              <a:rPr lang="en-US" altLang="zh-CN" b="1">
                <a:latin typeface="+mn-lt"/>
                <a:cs typeface="+mn-lt"/>
              </a:rPr>
              <a:t>BUST</a:t>
            </a:r>
            <a:r>
              <a:rPr lang="en-US" altLang="zh-CN">
                <a:latin typeface="+mn-lt"/>
                <a:cs typeface="+mn-lt"/>
              </a:rPr>
              <a:t>:34in           </a:t>
            </a:r>
            <a:endParaRPr lang="en-US" altLang="zh-CN">
              <a:latin typeface="+mn-lt"/>
              <a:cs typeface="+mn-lt"/>
            </a:endParaRPr>
          </a:p>
          <a:p>
            <a:pPr algn="l"/>
            <a:r>
              <a:rPr lang="en-US" altLang="zh-CN" b="1">
                <a:latin typeface="+mn-lt"/>
                <a:cs typeface="+mn-lt"/>
              </a:rPr>
              <a:t>WAIST</a:t>
            </a:r>
            <a:r>
              <a:rPr lang="en-US" altLang="zh-CN">
                <a:latin typeface="+mn-lt"/>
                <a:cs typeface="+mn-lt"/>
              </a:rPr>
              <a:t>:25”         </a:t>
            </a:r>
            <a:endParaRPr lang="en-US" altLang="zh-CN">
              <a:latin typeface="+mn-lt"/>
              <a:cs typeface="+mn-lt"/>
            </a:endParaRPr>
          </a:p>
          <a:p>
            <a:pPr algn="l"/>
            <a:r>
              <a:rPr lang="en-US" altLang="zh-CN" b="1">
                <a:latin typeface="+mn-lt"/>
                <a:cs typeface="+mn-lt"/>
              </a:rPr>
              <a:t>HIPS:</a:t>
            </a:r>
            <a:r>
              <a:rPr lang="en-US" altLang="zh-CN">
                <a:latin typeface="+mn-lt"/>
                <a:cs typeface="+mn-lt"/>
              </a:rPr>
              <a:t>35in</a:t>
            </a:r>
            <a:endParaRPr lang="en-US" altLang="zh-CN">
              <a:latin typeface="+mn-lt"/>
              <a:cs typeface="+mn-lt"/>
            </a:endParaRPr>
          </a:p>
          <a:p>
            <a:pPr algn="l"/>
            <a:r>
              <a:rPr lang="en-US" altLang="zh-CN" b="1">
                <a:latin typeface="+mn-lt"/>
                <a:cs typeface="+mn-lt"/>
              </a:rPr>
              <a:t>HEIGHT:</a:t>
            </a:r>
            <a:r>
              <a:rPr lang="en-US" altLang="zh-CN">
                <a:latin typeface="+mn-lt"/>
                <a:cs typeface="+mn-lt"/>
              </a:rPr>
              <a:t>172</a:t>
            </a:r>
            <a:r>
              <a:rPr lang="en-US" altLang="zh-CN">
                <a:latin typeface="+mn-lt"/>
                <a:cs typeface="+mn-lt"/>
              </a:rPr>
              <a:t>cm/5’8”         </a:t>
            </a:r>
            <a:r>
              <a:rPr lang="en-US" altLang="zh-CN" b="1">
                <a:latin typeface="+mn-lt"/>
                <a:cs typeface="+mn-lt"/>
              </a:rPr>
              <a:t>SHOE:</a:t>
            </a:r>
            <a:r>
              <a:rPr lang="en-US" altLang="zh-CN">
                <a:latin typeface="+mn-lt"/>
                <a:cs typeface="+mn-lt"/>
              </a:rPr>
              <a:t>38EU/7US  </a:t>
            </a:r>
            <a:endParaRPr lang="en-US" altLang="zh-CN">
              <a:latin typeface="+mn-lt"/>
              <a:cs typeface="+mn-lt"/>
            </a:endParaRPr>
          </a:p>
          <a:p>
            <a:pPr algn="l"/>
            <a:r>
              <a:rPr lang="en-US" altLang="zh-CN" b="1">
                <a:latin typeface="+mn-lt"/>
                <a:cs typeface="+mn-lt"/>
                <a:sym typeface="+mn-ea"/>
              </a:rPr>
              <a:t>CUP:</a:t>
            </a:r>
            <a:r>
              <a:rPr lang="en-US" altLang="zh-CN">
                <a:latin typeface="+mn-lt"/>
                <a:cs typeface="+mn-lt"/>
                <a:sym typeface="+mn-ea"/>
              </a:rPr>
              <a:t>B</a:t>
            </a:r>
            <a:r>
              <a:rPr lang="en-US" altLang="zh-CN">
                <a:latin typeface="+mn-lt"/>
                <a:cs typeface="+mn-lt"/>
              </a:rPr>
              <a:t>         </a:t>
            </a:r>
            <a:endParaRPr lang="en-US" altLang="zh-CN">
              <a:latin typeface="+mn-lt"/>
              <a:cs typeface="+mn-lt"/>
            </a:endParaRPr>
          </a:p>
          <a:p>
            <a:pPr algn="l"/>
            <a:r>
              <a:rPr lang="en-US" altLang="zh-CN" b="1">
                <a:latin typeface="+mn-lt"/>
                <a:cs typeface="+mn-lt"/>
              </a:rPr>
              <a:t>HAIR:</a:t>
            </a:r>
            <a:r>
              <a:rPr lang="en-US" altLang="zh-CN">
                <a:latin typeface="+mn-lt"/>
                <a:cs typeface="+mn-lt"/>
              </a:rPr>
              <a:t>black</a:t>
            </a:r>
            <a:endParaRPr lang="en-US" altLang="zh-CN">
              <a:latin typeface="+mn-lt"/>
              <a:cs typeface="+mn-lt"/>
            </a:endParaRPr>
          </a:p>
          <a:p>
            <a:pPr algn="l"/>
            <a:r>
              <a:rPr lang="en-US" altLang="zh-CN" b="1">
                <a:latin typeface="+mn-lt"/>
                <a:cs typeface="+mn-lt"/>
              </a:rPr>
              <a:t>EYE:</a:t>
            </a:r>
            <a:r>
              <a:rPr lang="en-US" altLang="zh-CN">
                <a:latin typeface="+mn-lt"/>
                <a:cs typeface="+mn-lt"/>
              </a:rPr>
              <a:t>brown            </a:t>
            </a:r>
            <a:endParaRPr lang="en-US" altLang="zh-CN">
              <a:latin typeface="+mn-lt"/>
              <a:cs typeface="+mn-lt"/>
            </a:endParaRPr>
          </a:p>
          <a:p>
            <a:pPr algn="l"/>
            <a:endParaRPr lang="en-US" altLang="zh-CN">
              <a:latin typeface="+mn-lt"/>
              <a:cs typeface="+mn-lt"/>
            </a:endParaRPr>
          </a:p>
          <a:p>
            <a:pPr algn="l"/>
            <a:endParaRPr lang="en-US" altLang="zh-CN">
              <a:latin typeface="+mn-lt"/>
              <a:cs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260350"/>
            <a:ext cx="3210560" cy="4816475"/>
          </a:xfrm>
          <a:prstGeom prst="rect">
            <a:avLst/>
          </a:prstGeom>
        </p:spPr>
      </p:pic>
      <p:pic>
        <p:nvPicPr>
          <p:cNvPr id="5" name="图片 4" descr="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190" y="1916430"/>
            <a:ext cx="3180080" cy="47701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8535" y="2708910"/>
            <a:ext cx="3943350" cy="3943350"/>
          </a:xfrm>
          <a:prstGeom prst="rect">
            <a:avLst/>
          </a:prstGeom>
        </p:spPr>
      </p:pic>
      <p:pic>
        <p:nvPicPr>
          <p:cNvPr id="5" name="图片 4" descr="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260350"/>
            <a:ext cx="3888740" cy="38887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620395"/>
            <a:ext cx="3743325" cy="5615305"/>
          </a:xfrm>
          <a:prstGeom prst="rect">
            <a:avLst/>
          </a:prstGeom>
        </p:spPr>
      </p:pic>
      <p:pic>
        <p:nvPicPr>
          <p:cNvPr id="5" name="图片 4" descr="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145" y="620395"/>
            <a:ext cx="3731260" cy="55975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7905" y="0"/>
            <a:ext cx="45681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200" y="2060575"/>
            <a:ext cx="5001260" cy="3750945"/>
          </a:xfrm>
          <a:prstGeom prst="rect">
            <a:avLst/>
          </a:prstGeom>
        </p:spPr>
      </p:pic>
      <p:pic>
        <p:nvPicPr>
          <p:cNvPr id="5" name="图片 4" descr="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" y="836295"/>
            <a:ext cx="4140835" cy="55213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2"/>
          <p:cNvPicPr>
            <a:picLocks noChangeAspect="1"/>
          </p:cNvPicPr>
          <p:nvPr/>
        </p:nvPicPr>
        <p:blipFill>
          <a:blip r:embed="rId1"/>
          <a:srcRect l="15304"/>
          <a:stretch>
            <a:fillRect/>
          </a:stretch>
        </p:blipFill>
        <p:spPr>
          <a:xfrm>
            <a:off x="0" y="0"/>
            <a:ext cx="4979670" cy="3919855"/>
          </a:xfrm>
          <a:prstGeom prst="rect">
            <a:avLst/>
          </a:prstGeom>
        </p:spPr>
      </p:pic>
      <p:pic>
        <p:nvPicPr>
          <p:cNvPr id="5" name="图片 4" descr="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345" y="3117850"/>
            <a:ext cx="4986655" cy="37401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57200" y="274638"/>
            <a:ext cx="6096000" cy="82994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en-US" altLang="zh-CN" sz="4800" b="1" spc="400">
                <a:latin typeface="Arial" panose="020B0604020202020204" pitchFamily="34" charset="0"/>
                <a:ea typeface="微软雅黑" panose="020B0503020204020204" charset="-122"/>
              </a:rPr>
              <a:t>Actor</a:t>
            </a:r>
            <a:endParaRPr lang="en-US" altLang="zh-CN" sz="4800" b="1" spc="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6" name="图片 5" descr="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" y="1916430"/>
            <a:ext cx="4914900" cy="3686175"/>
          </a:xfrm>
          <a:prstGeom prst="rect">
            <a:avLst/>
          </a:prstGeom>
        </p:spPr>
      </p:pic>
      <p:pic>
        <p:nvPicPr>
          <p:cNvPr id="7" name="图片 6" descr="62"/>
          <p:cNvPicPr>
            <a:picLocks noChangeAspect="1"/>
          </p:cNvPicPr>
          <p:nvPr/>
        </p:nvPicPr>
        <p:blipFill>
          <a:blip r:embed="rId2"/>
          <a:srcRect l="-10" t="36893" r="10" b="3021"/>
          <a:stretch>
            <a:fillRect/>
          </a:stretch>
        </p:blipFill>
        <p:spPr>
          <a:xfrm>
            <a:off x="5580380" y="1916430"/>
            <a:ext cx="3169285" cy="41046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78840" y="1384935"/>
            <a:ext cx="3765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MOVIE-The Pink Thief  -----Lily</a:t>
            </a:r>
            <a:endParaRPr lang="en-US" altLang="zh-C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8480" y="3261360"/>
            <a:ext cx="4795520" cy="3596640"/>
          </a:xfrm>
          <a:prstGeom prst="rect">
            <a:avLst/>
          </a:prstGeom>
        </p:spPr>
      </p:pic>
      <p:pic>
        <p:nvPicPr>
          <p:cNvPr id="6" name="图片 5" descr="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4351655" cy="68649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00245" y="2179320"/>
            <a:ext cx="4332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MOVIE-The Movie E</a:t>
            </a:r>
            <a:r>
              <a:rPr lang="en-US" altLang="zh-CN"/>
              <a:t>mperor </a:t>
            </a:r>
            <a:endParaRPr lang="en-US" altLang="zh-CN"/>
          </a:p>
          <a:p>
            <a:r>
              <a:rPr lang="en-US" altLang="zh-CN"/>
              <a:t>-----secretary</a:t>
            </a:r>
            <a:endParaRPr lang="en-US" altLang="zh-CN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260" y="1124585"/>
            <a:ext cx="3601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short film-Lu Zhou Lao Jiao </a:t>
            </a:r>
            <a:endParaRPr lang="en-US" altLang="zh-CN"/>
          </a:p>
        </p:txBody>
      </p:sp>
      <p:pic>
        <p:nvPicPr>
          <p:cNvPr id="5" name="图片 4" descr="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1080" y="3572510"/>
            <a:ext cx="4105910" cy="3079750"/>
          </a:xfrm>
          <a:prstGeom prst="rect">
            <a:avLst/>
          </a:prstGeom>
        </p:spPr>
      </p:pic>
      <p:pic>
        <p:nvPicPr>
          <p:cNvPr id="6" name="图片 5" descr="81"/>
          <p:cNvPicPr>
            <a:picLocks noChangeAspect="1"/>
          </p:cNvPicPr>
          <p:nvPr/>
        </p:nvPicPr>
        <p:blipFill>
          <a:blip r:embed="rId2"/>
          <a:srcRect l="24799" t="-992" r="23229" b="13085"/>
          <a:stretch>
            <a:fillRect/>
          </a:stretch>
        </p:blipFill>
        <p:spPr>
          <a:xfrm>
            <a:off x="323215" y="1988820"/>
            <a:ext cx="4031615" cy="3054350"/>
          </a:xfrm>
          <a:prstGeom prst="rect">
            <a:avLst/>
          </a:prstGeom>
        </p:spPr>
      </p:pic>
      <p:pic>
        <p:nvPicPr>
          <p:cNvPr id="7" name="图片 6" descr="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290" y="571500"/>
            <a:ext cx="4076700" cy="272351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57200" y="274638"/>
            <a:ext cx="6096000" cy="82994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en-US" altLang="zh-CN" sz="4800" b="1" spc="400">
                <a:latin typeface="Arial" panose="020B0604020202020204" pitchFamily="34" charset="0"/>
                <a:ea typeface="微软雅黑" panose="020B0503020204020204" charset="-122"/>
              </a:rPr>
              <a:t>Host</a:t>
            </a:r>
            <a:r>
              <a:rPr lang="en-US" altLang="zh-CN" sz="2400" b="1" spc="400">
                <a:latin typeface="Arial" panose="020B0604020202020204" pitchFamily="34" charset="0"/>
                <a:ea typeface="微软雅黑" panose="020B0503020204020204" charset="-122"/>
              </a:rPr>
              <a:t>(Mandarin-French)</a:t>
            </a:r>
            <a:endParaRPr lang="en-US" altLang="zh-CN" sz="2400" b="1" spc="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5" name="图片 4" descr="83"/>
          <p:cNvPicPr>
            <a:picLocks noChangeAspect="1"/>
          </p:cNvPicPr>
          <p:nvPr/>
        </p:nvPicPr>
        <p:blipFill>
          <a:blip r:embed="rId1"/>
          <a:srcRect l="16614" t="45369" r="36035" b="6888"/>
          <a:stretch>
            <a:fillRect/>
          </a:stretch>
        </p:blipFill>
        <p:spPr>
          <a:xfrm>
            <a:off x="0" y="3777615"/>
            <a:ext cx="2713990" cy="3080385"/>
          </a:xfrm>
          <a:prstGeom prst="rect">
            <a:avLst/>
          </a:prstGeom>
        </p:spPr>
      </p:pic>
      <p:pic>
        <p:nvPicPr>
          <p:cNvPr id="8" name="图片 7" descr="86"/>
          <p:cNvPicPr>
            <a:picLocks noChangeAspect="1"/>
          </p:cNvPicPr>
          <p:nvPr/>
        </p:nvPicPr>
        <p:blipFill>
          <a:blip r:embed="rId2"/>
          <a:srcRect l="17412" t="14660" r="11223"/>
          <a:stretch>
            <a:fillRect/>
          </a:stretch>
        </p:blipFill>
        <p:spPr>
          <a:xfrm>
            <a:off x="5687695" y="3789045"/>
            <a:ext cx="3456305" cy="3100070"/>
          </a:xfrm>
          <a:prstGeom prst="rect">
            <a:avLst/>
          </a:prstGeom>
        </p:spPr>
      </p:pic>
      <p:pic>
        <p:nvPicPr>
          <p:cNvPr id="9" name="图片 8" descr="84"/>
          <p:cNvPicPr>
            <a:picLocks noChangeAspect="1"/>
          </p:cNvPicPr>
          <p:nvPr/>
        </p:nvPicPr>
        <p:blipFill>
          <a:blip r:embed="rId3"/>
          <a:srcRect l="-1965" t="-1562" r="43306" b="10219"/>
          <a:stretch>
            <a:fillRect/>
          </a:stretch>
        </p:blipFill>
        <p:spPr>
          <a:xfrm>
            <a:off x="2616200" y="3716655"/>
            <a:ext cx="3071495" cy="31883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7200" y="1600200"/>
            <a:ext cx="8084820" cy="175323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2017-2020 The Chinese Embassy in France and the French government jointly organized a number of activities, including a large-scale New Year's Eve party, International Competitions,etc.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2017-2020 Corporate business activities, such as opening ceremonies, anniversary celebrations, VIP customer events, product launches, etc.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2020-2023 Dance drama, drama, children's drama, business activities, etc.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0"/>
            <a:ext cx="2378710" cy="2008505"/>
          </a:xfrm>
          <a:prstGeom prst="rect">
            <a:avLst/>
          </a:prstGeom>
          <a:gradFill>
            <a:gsLst>
              <a:gs pos="50000">
                <a:schemeClr val="tx1"/>
              </a:gs>
              <a:gs pos="0">
                <a:schemeClr val="tx1">
                  <a:lumMod val="25000"/>
                  <a:lumOff val="75000"/>
                </a:schemeClr>
              </a:gs>
              <a:gs pos="100000">
                <a:schemeClr val="tx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765290" y="4849495"/>
            <a:ext cx="2378710" cy="2008505"/>
          </a:xfrm>
          <a:prstGeom prst="rect">
            <a:avLst/>
          </a:prstGeom>
          <a:gradFill>
            <a:gsLst>
              <a:gs pos="50000">
                <a:schemeClr val="tx1"/>
              </a:gs>
              <a:gs pos="0">
                <a:schemeClr val="tx1">
                  <a:lumMod val="25000"/>
                  <a:lumOff val="75000"/>
                </a:schemeClr>
              </a:gs>
              <a:gs pos="100000">
                <a:schemeClr val="tx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-36195" y="-171450"/>
            <a:ext cx="1523365" cy="1814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96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endParaRPr lang="en-US" altLang="zh-CN" sz="96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en-US" altLang="zh-CN" sz="66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87170" y="1700530"/>
            <a:ext cx="65468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endParaRPr lang="en-US" altLang="zh-CN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endParaRPr lang="en-US" altLang="zh-CN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altLang="zh-CN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endParaRPr lang="en-US" altLang="zh-CN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endParaRPr lang="en-US" altLang="zh-CN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38580" y="980440"/>
            <a:ext cx="596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</a:t>
            </a:r>
            <a:endParaRPr lang="en-US" altLang="zh-CN" sz="72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75965" y="2420725"/>
            <a:ext cx="4572000" cy="267652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en-US" altLang="zh-CN" sz="2400" spc="200">
                <a:latin typeface="Arial" panose="020B0604020202020204" pitchFamily="34" charset="0"/>
                <a:ea typeface="微软雅黑" panose="020B0503020204020204" charset="-122"/>
              </a:rPr>
              <a:t>1.Model &amp; Talent</a:t>
            </a:r>
            <a:endParaRPr lang="en-US" altLang="zh-CN" sz="2400" spc="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spc="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400" spc="200">
                <a:latin typeface="Arial" panose="020B0604020202020204" pitchFamily="34" charset="0"/>
                <a:ea typeface="微软雅黑" panose="020B0503020204020204" charset="-122"/>
              </a:rPr>
              <a:t>2.Actor</a:t>
            </a:r>
            <a:endParaRPr lang="en-US" altLang="zh-CN" sz="2400" spc="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spc="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2400" spc="200">
                <a:latin typeface="Arial" panose="020B0604020202020204" pitchFamily="34" charset="0"/>
                <a:ea typeface="微软雅黑" panose="020B0503020204020204" charset="-122"/>
              </a:rPr>
              <a:t>3.Host</a:t>
            </a:r>
            <a:endParaRPr lang="en-US" altLang="zh-CN" sz="2400" spc="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spc="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spc="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79705" y="6021070"/>
            <a:ext cx="9053830" cy="872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 altLang="zh-CN"/>
          </a:p>
          <a:p>
            <a:pPr>
              <a:buFont typeface="Arial" panose="020B0604020202020204" pitchFamily="34" charset="0"/>
            </a:pPr>
            <a:r>
              <a:rPr lang="en-US" altLang="zh-CN" sz="1400"/>
              <a:t>Height 5’8.5”        Bust 34            Waist 26         Hips 36              Shoes 8             Hai</a:t>
            </a:r>
            <a:r>
              <a:rPr lang="en-US" altLang="zh-CN" sz="1400"/>
              <a:t>r Black         Eyes:Brown</a:t>
            </a:r>
            <a:endParaRPr lang="en-US" altLang="zh-CN" sz="1400"/>
          </a:p>
          <a:p>
            <a:pPr>
              <a:buFont typeface="Arial" panose="020B0604020202020204" pitchFamily="34" charset="0"/>
            </a:pPr>
            <a:r>
              <a:rPr lang="en-US" altLang="zh-CN" sz="1400"/>
              <a:t>Hauteur 174cm   Poitrine 86cm   Taille 66cm     Hanches 92cm  Chaussures 38  Cheveux Noirs  Yeux:Marron</a:t>
            </a:r>
            <a:endParaRPr lang="en-US" altLang="zh-CN" sz="1400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07315" y="6165215"/>
            <a:ext cx="8912860" cy="5715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图片 7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980440"/>
            <a:ext cx="3231515" cy="484759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315" y="332105"/>
            <a:ext cx="3676650" cy="55156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12165" y="404495"/>
            <a:ext cx="3405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UNESCO Fashion SHOW-Paris</a:t>
            </a:r>
            <a:endParaRPr lang="en-US" alt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95" y="1196340"/>
            <a:ext cx="3495040" cy="52412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75740" y="692150"/>
            <a:ext cx="2117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CURIEL</a:t>
            </a:r>
            <a:endParaRPr lang="en-US" altLang="zh-CN"/>
          </a:p>
        </p:txBody>
      </p:sp>
      <p:pic>
        <p:nvPicPr>
          <p:cNvPr id="6" name="图片 5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055" y="2564765"/>
            <a:ext cx="4946650" cy="27762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64480" y="2060575"/>
            <a:ext cx="2417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CASHMERE SONG</a:t>
            </a:r>
            <a:endParaRPr lang="en-US" altLang="zh-C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988820"/>
            <a:ext cx="2734310" cy="4337050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165" y="1032510"/>
            <a:ext cx="3248660" cy="4792345"/>
          </a:xfrm>
          <a:prstGeom prst="rect">
            <a:avLst/>
          </a:prstGeom>
        </p:spPr>
      </p:pic>
      <p:pic>
        <p:nvPicPr>
          <p:cNvPr id="7" name="图片 6" descr="7"/>
          <p:cNvPicPr>
            <a:picLocks noChangeAspect="1"/>
          </p:cNvPicPr>
          <p:nvPr/>
        </p:nvPicPr>
        <p:blipFill>
          <a:blip r:embed="rId3"/>
          <a:srcRect l="12704" t="15226" r="8514"/>
          <a:stretch>
            <a:fillRect/>
          </a:stretch>
        </p:blipFill>
        <p:spPr>
          <a:xfrm>
            <a:off x="6092825" y="2036445"/>
            <a:ext cx="2780030" cy="44900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55875" y="47593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solidFill>
                  <a:srgbClr val="333333"/>
                </a:solidFill>
                <a:latin typeface="Tahoma" panose="020B0604030504040204"/>
                <a:ea typeface="Tahoma" panose="020B0604030504040204"/>
              </a:rPr>
              <a:t>REFOSIAN-China Cultural Center in Paris</a:t>
            </a:r>
            <a:endParaRPr lang="en-US" altLang="zh-CN" sz="1600" b="0" i="0">
              <a:solidFill>
                <a:srgbClr val="333333"/>
              </a:solidFill>
              <a:latin typeface="Tahoma" panose="020B0604030504040204"/>
              <a:ea typeface="Tahoma" panose="020B060403050404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725" y="989330"/>
            <a:ext cx="3681730" cy="5507990"/>
          </a:xfrm>
          <a:prstGeom prst="rect">
            <a:avLst/>
          </a:prstGeom>
        </p:spPr>
      </p:pic>
      <p:pic>
        <p:nvPicPr>
          <p:cNvPr id="5" name="图片 4" descr="9"/>
          <p:cNvPicPr>
            <a:picLocks noChangeAspect="1"/>
          </p:cNvPicPr>
          <p:nvPr/>
        </p:nvPicPr>
        <p:blipFill>
          <a:blip r:embed="rId2"/>
          <a:srcRect l="10583"/>
          <a:stretch>
            <a:fillRect/>
          </a:stretch>
        </p:blipFill>
        <p:spPr>
          <a:xfrm>
            <a:off x="4767580" y="332105"/>
            <a:ext cx="3674110" cy="61474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0"/>
            <a:ext cx="5136515" cy="3424555"/>
          </a:xfrm>
          <a:prstGeom prst="rect">
            <a:avLst/>
          </a:prstGeom>
        </p:spPr>
      </p:pic>
      <p:pic>
        <p:nvPicPr>
          <p:cNvPr id="6" name="图片 5" descr="10"/>
          <p:cNvPicPr>
            <a:picLocks noChangeAspect="1"/>
          </p:cNvPicPr>
          <p:nvPr/>
        </p:nvPicPr>
        <p:blipFill>
          <a:blip r:embed="rId2"/>
          <a:srcRect t="4194" b="18028"/>
          <a:stretch>
            <a:fillRect/>
          </a:stretch>
        </p:blipFill>
        <p:spPr>
          <a:xfrm>
            <a:off x="4572000" y="762000"/>
            <a:ext cx="4574540" cy="5334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9750" y="3932555"/>
            <a:ext cx="36188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MINGHUATANG-</a:t>
            </a:r>
            <a:r>
              <a:rPr lang="zh-CN" altLang="en-US"/>
              <a:t>明华堂</a:t>
            </a:r>
            <a:endParaRPr lang="zh-CN" altLang="en-US"/>
          </a:p>
          <a:p>
            <a:r>
              <a:rPr lang="en-US" altLang="zh-CN"/>
              <a:t>P</a:t>
            </a:r>
            <a:r>
              <a:rPr lang="en-US" altLang="zh-CN"/>
              <a:t>aris City Hall</a:t>
            </a:r>
            <a:endParaRPr lang="en-US" altLang="zh-CN"/>
          </a:p>
          <a:p>
            <a:endParaRPr lang="en-US" altLang="zh-CN"/>
          </a:p>
          <a:p>
            <a:r>
              <a:rPr lang="en-US" altLang="zh-CN" sz="1400"/>
              <a:t>Runway</a:t>
            </a:r>
            <a:endParaRPr lang="en-US" altLang="zh-CN" sz="1400"/>
          </a:p>
          <a:p>
            <a:r>
              <a:rPr lang="en-US" altLang="zh-CN" sz="1400"/>
              <a:t>Filming a promotional video on cultural exchange between China and France</a:t>
            </a:r>
            <a:endParaRPr lang="en-US" altLang="zh-CN"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12"/>
          <p:cNvPicPr>
            <a:picLocks noChangeAspect="1"/>
          </p:cNvPicPr>
          <p:nvPr/>
        </p:nvPicPr>
        <p:blipFill>
          <a:blip r:embed="rId1"/>
          <a:srcRect l="10088" t="7624"/>
          <a:stretch>
            <a:fillRect/>
          </a:stretch>
        </p:blipFill>
        <p:spPr>
          <a:xfrm>
            <a:off x="0" y="1019175"/>
            <a:ext cx="4092575" cy="5838825"/>
          </a:xfrm>
          <a:prstGeom prst="rect">
            <a:avLst/>
          </a:prstGeom>
        </p:spPr>
      </p:pic>
      <p:pic>
        <p:nvPicPr>
          <p:cNvPr id="6" name="图片 5" descr="13"/>
          <p:cNvPicPr>
            <a:picLocks noChangeAspect="1"/>
          </p:cNvPicPr>
          <p:nvPr/>
        </p:nvPicPr>
        <p:blipFill>
          <a:blip r:embed="rId2"/>
          <a:srcRect l="20486" t="407" r="29903" b="-407"/>
          <a:stretch>
            <a:fillRect/>
          </a:stretch>
        </p:blipFill>
        <p:spPr>
          <a:xfrm>
            <a:off x="2555875" y="1019175"/>
            <a:ext cx="3874770" cy="5890895"/>
          </a:xfrm>
          <a:prstGeom prst="rect">
            <a:avLst/>
          </a:prstGeom>
        </p:spPr>
      </p:pic>
      <p:pic>
        <p:nvPicPr>
          <p:cNvPr id="7" name="图片 6" descr="14"/>
          <p:cNvPicPr>
            <a:picLocks noChangeAspect="1"/>
          </p:cNvPicPr>
          <p:nvPr/>
        </p:nvPicPr>
        <p:blipFill>
          <a:blip r:embed="rId3"/>
          <a:srcRect l="15763" t="14296" r="18029"/>
          <a:stretch>
            <a:fillRect/>
          </a:stretch>
        </p:blipFill>
        <p:spPr>
          <a:xfrm>
            <a:off x="6119495" y="1019175"/>
            <a:ext cx="3024505" cy="58775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969260" y="332105"/>
            <a:ext cx="3048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+mn-lt"/>
                <a:cs typeface="+mn-lt"/>
              </a:rPr>
              <a:t>BVLGARI-Watch</a:t>
            </a:r>
            <a:endParaRPr lang="en-US" altLang="zh-CN">
              <a:latin typeface="+mn-lt"/>
              <a:cs typeface="+mn-lt"/>
            </a:endParaRPr>
          </a:p>
          <a:p>
            <a:r>
              <a:rPr lang="en-US" altLang="zh-CN" sz="1400">
                <a:latin typeface="+mn-lt"/>
                <a:cs typeface="+mn-lt"/>
              </a:rPr>
              <a:t>BVLGARI Paris Champs Elysees</a:t>
            </a:r>
            <a:endParaRPr lang="en-US" altLang="zh-CN" sz="1400">
              <a:latin typeface="+mn-lt"/>
              <a:cs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0205" y="485140"/>
            <a:ext cx="1825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+mn-lt"/>
                <a:cs typeface="+mn-lt"/>
              </a:rPr>
              <a:t>S</a:t>
            </a:r>
            <a:r>
              <a:rPr lang="en-US" altLang="zh-CN">
                <a:latin typeface="+mn-lt"/>
                <a:cs typeface="+mn-lt"/>
              </a:rPr>
              <a:t>unglasses</a:t>
            </a:r>
            <a:endParaRPr lang="en-US" altLang="zh-CN">
              <a:latin typeface="+mn-lt"/>
              <a:cs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28080" y="412115"/>
            <a:ext cx="2832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CHONG HUI HAN TANG </a:t>
            </a:r>
            <a:endParaRPr lang="en-US" altLang="zh-C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1650</Words>
  <Application>WPS 演示</Application>
  <PresentationFormat/>
  <Paragraphs>99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Bradley Hand ITC</vt:lpstr>
      <vt:lpstr>Tahoma</vt:lpstr>
      <vt:lpstr>Arial Unicode MS</vt:lpstr>
      <vt:lpstr>Calibri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柏雪</dc:creator>
  <cp:lastModifiedBy>拉少</cp:lastModifiedBy>
  <cp:revision>5</cp:revision>
  <dcterms:created xsi:type="dcterms:W3CDTF">2025-04-11T23:22:00Z</dcterms:created>
  <dcterms:modified xsi:type="dcterms:W3CDTF">2025-07-21T19:13:09Z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2052-12.1.0.22175</vt:lpwstr>
  </property>
  <property fmtid="{D5CDD505-2E9C-101B-9397-08002B2CF9AE}" pid="3" name="ICV">
    <vt:lpwstr>4D32568856564342B596DB05E941B5B2_12</vt:lpwstr>
  </property>
</Properties>
</file>