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772400" cy="10058400"/>
  <p:notesSz cx="6858000" cy="9144000"/>
  <p:embeddedFontLst>
    <p:embeddedFont>
      <p:font typeface="Coustard" charset="1" panose="020B0803050302020204"/>
      <p:regular r:id="rId7"/>
    </p:embeddedFont>
    <p:embeddedFont>
      <p:font typeface="Arimo" charset="1" panose="020B06040202020202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7E5D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295275" y="-306651"/>
            <a:ext cx="2790745" cy="10671702"/>
          </a:xfrm>
          <a:prstGeom prst="rect">
            <a:avLst/>
          </a:prstGeom>
          <a:solidFill>
            <a:srgbClr val="C3BBAC">
              <a:alpha val="29804"/>
            </a:srgbClr>
          </a:solidFill>
        </p:spPr>
      </p:sp>
      <p:sp>
        <p:nvSpPr>
          <p:cNvPr name="Freeform 3" id="3"/>
          <p:cNvSpPr/>
          <p:nvPr/>
        </p:nvSpPr>
        <p:spPr>
          <a:xfrm flipH="false" flipV="false" rot="0">
            <a:off x="536616" y="287336"/>
            <a:ext cx="2228492" cy="2971322"/>
          </a:xfrm>
          <a:custGeom>
            <a:avLst/>
            <a:gdLst/>
            <a:ahLst/>
            <a:cxnLst/>
            <a:rect r="r" b="b" t="t" l="l"/>
            <a:pathLst>
              <a:path h="2971322" w="2228492">
                <a:moveTo>
                  <a:pt x="0" y="0"/>
                </a:moveTo>
                <a:lnTo>
                  <a:pt x="2228492" y="0"/>
                </a:lnTo>
                <a:lnTo>
                  <a:pt x="2228492" y="2971322"/>
                </a:lnTo>
                <a:lnTo>
                  <a:pt x="0" y="297132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3416300" y="583052"/>
            <a:ext cx="4029075" cy="1612900"/>
            <a:chOff x="0" y="0"/>
            <a:chExt cx="5372100" cy="2150533"/>
          </a:xfrm>
        </p:grpSpPr>
        <p:sp>
          <p:nvSpPr>
            <p:cNvPr name="TextBox 5" id="5"/>
            <p:cNvSpPr txBox="true"/>
            <p:nvPr/>
          </p:nvSpPr>
          <p:spPr>
            <a:xfrm rot="0">
              <a:off x="0" y="95250"/>
              <a:ext cx="5372100" cy="175048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000"/>
                </a:lnSpc>
              </a:pPr>
              <a:r>
                <a:rPr lang="en-US" sz="5000">
                  <a:solidFill>
                    <a:srgbClr val="3E527A"/>
                  </a:solidFill>
                  <a:latin typeface="Coustard"/>
                  <a:ea typeface="Coustard"/>
                  <a:cs typeface="Coustard"/>
                  <a:sym typeface="Coustard"/>
                </a:rPr>
                <a:t>MAKAYLA </a:t>
              </a:r>
            </a:p>
            <a:p>
              <a:pPr algn="l">
                <a:lnSpc>
                  <a:spcPts val="5000"/>
                </a:lnSpc>
              </a:pPr>
              <a:r>
                <a:rPr lang="en-US" sz="5000">
                  <a:solidFill>
                    <a:srgbClr val="3E527A"/>
                  </a:solidFill>
                  <a:latin typeface="Coustard"/>
                  <a:ea typeface="Coustard"/>
                  <a:cs typeface="Coustard"/>
                  <a:sym typeface="Coustard"/>
                </a:rPr>
                <a:t>MORRISON </a:t>
              </a:r>
            </a:p>
          </p:txBody>
        </p:sp>
        <p:sp>
          <p:nvSpPr>
            <p:cNvPr name="TextBox 6" id="6"/>
            <p:cNvSpPr txBox="true"/>
            <p:nvPr/>
          </p:nvSpPr>
          <p:spPr>
            <a:xfrm rot="0">
              <a:off x="0" y="1826683"/>
              <a:ext cx="5372100" cy="32385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800"/>
                </a:lnSpc>
              </a:pPr>
              <a:r>
                <a:rPr lang="en-US" sz="1500" spc="179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 FILM ACTRE</a:t>
              </a:r>
              <a:r>
                <a:rPr lang="en-US" sz="1500" spc="179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SS, DANCER &amp; SINGER </a:t>
              </a: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3209670" y="3016065"/>
            <a:ext cx="4442335" cy="2450832"/>
            <a:chOff x="0" y="0"/>
            <a:chExt cx="5923114" cy="3267776"/>
          </a:xfrm>
        </p:grpSpPr>
        <p:sp>
          <p:nvSpPr>
            <p:cNvPr name="TextBox 8" id="8"/>
            <p:cNvSpPr txBox="true"/>
            <p:nvPr/>
          </p:nvSpPr>
          <p:spPr>
            <a:xfrm rot="0">
              <a:off x="0" y="0"/>
              <a:ext cx="5923114" cy="25631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67"/>
                </a:lnSpc>
              </a:pPr>
              <a:r>
                <a:rPr lang="en-US" sz="1305" spc="248">
                  <a:solidFill>
                    <a:srgbClr val="3E527A"/>
                  </a:solidFill>
                  <a:latin typeface="Coustard"/>
                  <a:ea typeface="Coustard"/>
                  <a:cs typeface="Coustard"/>
                  <a:sym typeface="Coustard"/>
                </a:rPr>
                <a:t>DESCRIPTION</a:t>
              </a:r>
            </a:p>
          </p:txBody>
        </p:sp>
        <p:sp>
          <p:nvSpPr>
            <p:cNvPr name="TextBox 9" id="9"/>
            <p:cNvSpPr txBox="true"/>
            <p:nvPr/>
          </p:nvSpPr>
          <p:spPr>
            <a:xfrm rot="0">
              <a:off x="0" y="333282"/>
              <a:ext cx="5923114" cy="293449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412"/>
                </a:lnSpc>
              </a:pPr>
            </a:p>
            <a:p>
              <a:pPr algn="l">
                <a:lnSpc>
                  <a:spcPts val="1412"/>
                </a:lnSpc>
              </a:pPr>
              <a:r>
                <a:rPr lang="en-US" sz="1009" spc="50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Makayla “Kayla” Morrison is a 15-year-old dancer who began training at the age of three. Over the years, I have developed a strong foundation in multiple styles of dance and continue to refine my technique and performance skills. I have appeared in several stage productions, including Matilda and Newsies, where I gained valuable experience performing as part of a cast. Beyond the stage, I am passionate about expanding my artistry, whether through learning new choreography, exploring musicality, or challenging myself with riffs and song-based combinations. I am dedicated, hardworking, and eager to continue growing as both a performer and a student of the arts, with aspirations to pursue opportunities in theater and acting further.</a:t>
              </a: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536616" y="3618068"/>
            <a:ext cx="2306536" cy="1246827"/>
            <a:chOff x="0" y="0"/>
            <a:chExt cx="3075381" cy="1662436"/>
          </a:xfrm>
        </p:grpSpPr>
        <p:sp>
          <p:nvSpPr>
            <p:cNvPr name="TextBox 11" id="11"/>
            <p:cNvSpPr txBox="true"/>
            <p:nvPr/>
          </p:nvSpPr>
          <p:spPr>
            <a:xfrm rot="0">
              <a:off x="0" y="0"/>
              <a:ext cx="3060700" cy="2413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320"/>
                </a:lnSpc>
              </a:pPr>
              <a:r>
                <a:rPr lang="en-US" sz="1100" spc="209">
                  <a:solidFill>
                    <a:srgbClr val="3E527A"/>
                  </a:solidFill>
                  <a:latin typeface="Coustard"/>
                  <a:ea typeface="Coustard"/>
                  <a:cs typeface="Coustard"/>
                  <a:sym typeface="Coustard"/>
                </a:rPr>
                <a:t>PHYSICAL DETAILS</a:t>
              </a: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14681" y="329147"/>
              <a:ext cx="3060700" cy="13332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89"/>
                </a:lnSpc>
              </a:pPr>
              <a:r>
                <a:rPr lang="en-US" sz="850" spc="42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Height: 5'4"</a:t>
              </a:r>
            </a:p>
            <a:p>
              <a:pPr algn="l">
                <a:lnSpc>
                  <a:spcPts val="1189"/>
                </a:lnSpc>
              </a:pPr>
              <a:r>
                <a:rPr lang="en-US" sz="850" spc="42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Weight: 135 lbs.</a:t>
              </a:r>
            </a:p>
            <a:p>
              <a:pPr algn="l">
                <a:lnSpc>
                  <a:spcPts val="1189"/>
                </a:lnSpc>
              </a:pPr>
              <a:r>
                <a:rPr lang="en-US" sz="850" spc="42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Body Type: Average Build </a:t>
              </a:r>
            </a:p>
            <a:p>
              <a:pPr algn="l">
                <a:lnSpc>
                  <a:spcPts val="1189"/>
                </a:lnSpc>
              </a:pPr>
              <a:r>
                <a:rPr lang="en-US" sz="850" spc="42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Hair Color: Dark Brown </a:t>
              </a:r>
            </a:p>
            <a:p>
              <a:pPr algn="l">
                <a:lnSpc>
                  <a:spcPts val="1189"/>
                </a:lnSpc>
              </a:pPr>
              <a:r>
                <a:rPr lang="en-US" sz="850" spc="42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Hair Length: Short</a:t>
              </a:r>
            </a:p>
            <a:p>
              <a:pPr algn="l">
                <a:lnSpc>
                  <a:spcPts val="1189"/>
                </a:lnSpc>
              </a:pPr>
              <a:r>
                <a:rPr lang="en-US" sz="850" spc="42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Eye Color: Brown</a:t>
              </a:r>
            </a:p>
            <a:p>
              <a:pPr algn="l">
                <a:lnSpc>
                  <a:spcPts val="1189"/>
                </a:lnSpc>
              </a:pPr>
              <a:r>
                <a:rPr lang="en-US" sz="850" spc="42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*</a:t>
              </a: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537379" y="5542538"/>
            <a:ext cx="2306536" cy="818202"/>
            <a:chOff x="0" y="0"/>
            <a:chExt cx="3075381" cy="1090936"/>
          </a:xfrm>
        </p:grpSpPr>
        <p:sp>
          <p:nvSpPr>
            <p:cNvPr name="TextBox 14" id="14"/>
            <p:cNvSpPr txBox="true"/>
            <p:nvPr/>
          </p:nvSpPr>
          <p:spPr>
            <a:xfrm rot="0">
              <a:off x="0" y="0"/>
              <a:ext cx="3060700" cy="2413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320"/>
                </a:lnSpc>
              </a:pPr>
              <a:r>
                <a:rPr lang="en-US" sz="1100" spc="209">
                  <a:solidFill>
                    <a:srgbClr val="3E527A"/>
                  </a:solidFill>
                  <a:latin typeface="Coustard"/>
                  <a:ea typeface="Coustard"/>
                  <a:cs typeface="Coustard"/>
                  <a:sym typeface="Coustard"/>
                </a:rPr>
                <a:t>CONTACT DETAILS</a:t>
              </a:r>
            </a:p>
          </p:txBody>
        </p:sp>
        <p:sp>
          <p:nvSpPr>
            <p:cNvPr name="TextBox 15" id="15"/>
            <p:cNvSpPr txBox="true"/>
            <p:nvPr/>
          </p:nvSpPr>
          <p:spPr>
            <a:xfrm rot="0">
              <a:off x="14681" y="329147"/>
              <a:ext cx="3060700" cy="7617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89"/>
                </a:lnSpc>
              </a:pPr>
              <a:r>
                <a:rPr lang="en-US" sz="849" spc="42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New York City, NY </a:t>
              </a:r>
            </a:p>
            <a:p>
              <a:pPr algn="l">
                <a:lnSpc>
                  <a:spcPts val="1189"/>
                </a:lnSpc>
              </a:pPr>
              <a:r>
                <a:rPr lang="en-US" sz="850" spc="42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makaylagmorrison@gmail</a:t>
              </a:r>
              <a:r>
                <a:rPr lang="en-US" sz="850" spc="42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.com</a:t>
              </a:r>
            </a:p>
            <a:p>
              <a:pPr algn="l">
                <a:lnSpc>
                  <a:spcPts val="1189"/>
                </a:lnSpc>
              </a:pPr>
              <a:r>
                <a:rPr lang="en-US" sz="850" spc="42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Mobile No.: 646-323-4269</a:t>
              </a:r>
            </a:p>
            <a:p>
              <a:pPr algn="l">
                <a:lnSpc>
                  <a:spcPts val="1189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536616" y="7504428"/>
            <a:ext cx="2306536" cy="1535117"/>
            <a:chOff x="0" y="0"/>
            <a:chExt cx="3075381" cy="2046822"/>
          </a:xfrm>
        </p:grpSpPr>
        <p:sp>
          <p:nvSpPr>
            <p:cNvPr name="TextBox 17" id="17"/>
            <p:cNvSpPr txBox="true"/>
            <p:nvPr/>
          </p:nvSpPr>
          <p:spPr>
            <a:xfrm rot="0">
              <a:off x="0" y="0"/>
              <a:ext cx="3060700" cy="2413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320"/>
                </a:lnSpc>
              </a:pPr>
              <a:r>
                <a:rPr lang="en-US" sz="1100" spc="209">
                  <a:solidFill>
                    <a:srgbClr val="3E527A"/>
                  </a:solidFill>
                  <a:latin typeface="Coustard"/>
                  <a:ea typeface="Coustard"/>
                  <a:cs typeface="Coustard"/>
                  <a:sym typeface="Coustard"/>
                </a:rPr>
                <a:t>INTERESTS &amp; SKILLS</a:t>
              </a:r>
            </a:p>
          </p:txBody>
        </p:sp>
        <p:sp>
          <p:nvSpPr>
            <p:cNvPr name="TextBox 18" id="18"/>
            <p:cNvSpPr txBox="true"/>
            <p:nvPr/>
          </p:nvSpPr>
          <p:spPr>
            <a:xfrm rot="0">
              <a:off x="14681" y="329147"/>
              <a:ext cx="3060700" cy="171767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55"/>
                </a:lnSpc>
              </a:pPr>
              <a:r>
                <a:rPr lang="en-US" sz="825" spc="41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- Stage plays </a:t>
              </a:r>
            </a:p>
            <a:p>
              <a:pPr algn="l">
                <a:lnSpc>
                  <a:spcPts val="1155"/>
                </a:lnSpc>
              </a:pPr>
              <a:r>
                <a:rPr lang="en-US" sz="825" spc="41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- Musicals </a:t>
              </a:r>
            </a:p>
            <a:p>
              <a:pPr algn="l">
                <a:lnSpc>
                  <a:spcPts val="1189"/>
                </a:lnSpc>
              </a:pPr>
              <a:r>
                <a:rPr lang="en-US" sz="850" spc="42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- Short films </a:t>
              </a:r>
            </a:p>
            <a:p>
              <a:pPr algn="l">
                <a:lnSpc>
                  <a:spcPts val="1155"/>
                </a:lnSpc>
              </a:pPr>
              <a:r>
                <a:rPr lang="en-US" sz="825" spc="41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- Feature films </a:t>
              </a:r>
            </a:p>
            <a:p>
              <a:pPr algn="l">
                <a:lnSpc>
                  <a:spcPts val="1155"/>
                </a:lnSpc>
              </a:pPr>
              <a:r>
                <a:rPr lang="en-US" sz="825" spc="41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- Commercials </a:t>
              </a:r>
            </a:p>
            <a:p>
              <a:pPr algn="l">
                <a:lnSpc>
                  <a:spcPts val="1155"/>
                </a:lnSpc>
              </a:pPr>
              <a:r>
                <a:rPr lang="en-US" sz="825" spc="41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- TV series </a:t>
              </a:r>
            </a:p>
            <a:p>
              <a:pPr algn="l">
                <a:lnSpc>
                  <a:spcPts val="1155"/>
                </a:lnSpc>
              </a:pPr>
              <a:r>
                <a:rPr lang="en-US" sz="825" spc="41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- Singing and dancing </a:t>
              </a:r>
            </a:p>
            <a:p>
              <a:pPr algn="l">
                <a:lnSpc>
                  <a:spcPts val="1155"/>
                </a:lnSpc>
              </a:pPr>
              <a:r>
                <a:rPr lang="en-US" sz="825" spc="41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- Ballet and contemporary </a:t>
              </a:r>
            </a:p>
            <a:p>
              <a:pPr algn="l">
                <a:lnSpc>
                  <a:spcPts val="1189"/>
                </a:lnSpc>
              </a:pPr>
              <a:r>
                <a:rPr lang="en-US" sz="850" spc="42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- Gymnastics</a:t>
              </a: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3203320" y="6100698"/>
            <a:ext cx="4032250" cy="3114835"/>
            <a:chOff x="0" y="0"/>
            <a:chExt cx="5376333" cy="4153114"/>
          </a:xfrm>
        </p:grpSpPr>
        <p:sp>
          <p:nvSpPr>
            <p:cNvPr name="TextBox 20" id="20"/>
            <p:cNvSpPr txBox="true"/>
            <p:nvPr/>
          </p:nvSpPr>
          <p:spPr>
            <a:xfrm rot="0">
              <a:off x="4233" y="350303"/>
              <a:ext cx="5372100" cy="21272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200"/>
                </a:lnSpc>
              </a:pPr>
              <a:r>
                <a:rPr lang="en-US" sz="1000" spc="50">
                  <a:solidFill>
                    <a:srgbClr val="3E527A"/>
                  </a:solidFill>
                  <a:latin typeface="Coustard"/>
                  <a:ea typeface="Coustard"/>
                  <a:cs typeface="Coustard"/>
                  <a:sym typeface="Coustard"/>
                </a:rPr>
                <a:t>Riverdale Country Day School </a:t>
              </a:r>
            </a:p>
          </p:txBody>
        </p:sp>
        <p:sp>
          <p:nvSpPr>
            <p:cNvPr name="TextBox 21" id="21"/>
            <p:cNvSpPr txBox="true"/>
            <p:nvPr/>
          </p:nvSpPr>
          <p:spPr>
            <a:xfrm rot="0">
              <a:off x="4233" y="2828924"/>
              <a:ext cx="5372100" cy="1902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89"/>
                </a:lnSpc>
              </a:pPr>
            </a:p>
          </p:txBody>
        </p:sp>
        <p:sp>
          <p:nvSpPr>
            <p:cNvPr name="TextBox 22" id="22"/>
            <p:cNvSpPr txBox="true"/>
            <p:nvPr/>
          </p:nvSpPr>
          <p:spPr>
            <a:xfrm rot="0">
              <a:off x="0" y="0"/>
              <a:ext cx="5372100" cy="2159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320"/>
                </a:lnSpc>
              </a:pPr>
              <a:r>
                <a:rPr lang="en-US" sz="1100" spc="209">
                  <a:solidFill>
                    <a:srgbClr val="3E527A"/>
                  </a:solidFill>
                  <a:latin typeface="Coustard"/>
                  <a:ea typeface="Coustard"/>
                  <a:cs typeface="Coustard"/>
                  <a:sym typeface="Coustard"/>
                </a:rPr>
                <a:t>TRAINING</a:t>
              </a:r>
            </a:p>
          </p:txBody>
        </p:sp>
        <p:sp>
          <p:nvSpPr>
            <p:cNvPr name="TextBox 23" id="23"/>
            <p:cNvSpPr txBox="true"/>
            <p:nvPr/>
          </p:nvSpPr>
          <p:spPr>
            <a:xfrm rot="0">
              <a:off x="4233" y="604303"/>
              <a:ext cx="5372100" cy="218122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080"/>
                </a:lnSpc>
              </a:pPr>
              <a:r>
                <a:rPr lang="en-US" sz="900" spc="44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 DANCE CLASSES OVER THE YEARS:</a:t>
              </a:r>
            </a:p>
            <a:p>
              <a:pPr algn="l">
                <a:lnSpc>
                  <a:spcPts val="1080"/>
                </a:lnSpc>
              </a:pPr>
              <a:r>
                <a:rPr lang="en-US" sz="900" spc="44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POINTE </a:t>
              </a:r>
            </a:p>
            <a:p>
              <a:pPr algn="l">
                <a:lnSpc>
                  <a:spcPts val="1080"/>
                </a:lnSpc>
              </a:pPr>
              <a:r>
                <a:rPr lang="en-US" sz="900" spc="44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HIP-HOP</a:t>
              </a:r>
            </a:p>
            <a:p>
              <a:pPr algn="l">
                <a:lnSpc>
                  <a:spcPts val="1080"/>
                </a:lnSpc>
              </a:pPr>
              <a:r>
                <a:rPr lang="en-US" sz="900" spc="44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JAZZ</a:t>
              </a:r>
            </a:p>
            <a:p>
              <a:pPr algn="l">
                <a:lnSpc>
                  <a:spcPts val="1080"/>
                </a:lnSpc>
              </a:pPr>
              <a:r>
                <a:rPr lang="en-US" sz="900" spc="44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MODERN </a:t>
              </a:r>
            </a:p>
            <a:p>
              <a:pPr algn="l">
                <a:lnSpc>
                  <a:spcPts val="1080"/>
                </a:lnSpc>
              </a:pPr>
              <a:r>
                <a:rPr lang="en-US" sz="900" spc="44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CHARACTER SHOES</a:t>
              </a:r>
            </a:p>
            <a:p>
              <a:pPr algn="l">
                <a:lnSpc>
                  <a:spcPts val="1080"/>
                </a:lnSpc>
              </a:pPr>
              <a:r>
                <a:rPr lang="en-US" sz="900" spc="44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BALLET</a:t>
              </a:r>
            </a:p>
            <a:p>
              <a:pPr algn="l">
                <a:lnSpc>
                  <a:spcPts val="1080"/>
                </a:lnSpc>
              </a:pPr>
              <a:r>
                <a:rPr lang="en-US" sz="900" spc="44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TAP</a:t>
              </a:r>
            </a:p>
            <a:p>
              <a:pPr algn="l">
                <a:lnSpc>
                  <a:spcPts val="1080"/>
                </a:lnSpc>
              </a:pPr>
            </a:p>
            <a:p>
              <a:pPr algn="l">
                <a:lnSpc>
                  <a:spcPts val="1080"/>
                </a:lnSpc>
              </a:pPr>
            </a:p>
            <a:p>
              <a:pPr algn="l">
                <a:lnSpc>
                  <a:spcPts val="1080"/>
                </a:lnSpc>
              </a:pPr>
            </a:p>
            <a:p>
              <a:pPr algn="l">
                <a:lnSpc>
                  <a:spcPts val="1319"/>
                </a:lnSpc>
              </a:pPr>
              <a:r>
                <a:rPr lang="en-US" sz="1099" spc="54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 </a:t>
              </a:r>
            </a:p>
          </p:txBody>
        </p:sp>
        <p:sp>
          <p:nvSpPr>
            <p:cNvPr name="TextBox 24" id="24"/>
            <p:cNvSpPr txBox="true"/>
            <p:nvPr/>
          </p:nvSpPr>
          <p:spPr>
            <a:xfrm rot="0">
              <a:off x="4233" y="3962825"/>
              <a:ext cx="5372100" cy="1902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89"/>
                </a:lnSpc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3203320" y="7895544"/>
            <a:ext cx="4032250" cy="3219611"/>
            <a:chOff x="0" y="0"/>
            <a:chExt cx="5376333" cy="4292815"/>
          </a:xfrm>
        </p:grpSpPr>
        <p:sp>
          <p:nvSpPr>
            <p:cNvPr name="TextBox 26" id="26"/>
            <p:cNvSpPr txBox="true"/>
            <p:nvPr/>
          </p:nvSpPr>
          <p:spPr>
            <a:xfrm rot="0">
              <a:off x="4233" y="490004"/>
              <a:ext cx="5372100" cy="21272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200"/>
                </a:lnSpc>
              </a:pPr>
            </a:p>
          </p:txBody>
        </p:sp>
        <p:sp>
          <p:nvSpPr>
            <p:cNvPr name="TextBox 27" id="27"/>
            <p:cNvSpPr txBox="true"/>
            <p:nvPr/>
          </p:nvSpPr>
          <p:spPr>
            <a:xfrm rot="0">
              <a:off x="4233" y="2968626"/>
              <a:ext cx="5372100" cy="1902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89"/>
                </a:lnSpc>
              </a:pPr>
            </a:p>
          </p:txBody>
        </p:sp>
        <p:sp>
          <p:nvSpPr>
            <p:cNvPr name="TextBox 28" id="28"/>
            <p:cNvSpPr txBox="true"/>
            <p:nvPr/>
          </p:nvSpPr>
          <p:spPr>
            <a:xfrm rot="0">
              <a:off x="0" y="0"/>
              <a:ext cx="5372100" cy="35560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320"/>
                </a:lnSpc>
              </a:pPr>
              <a:r>
                <a:rPr lang="en-US" sz="1100" spc="209">
                  <a:solidFill>
                    <a:srgbClr val="3E527A"/>
                  </a:solidFill>
                  <a:latin typeface="Coustard"/>
                  <a:ea typeface="Coustard"/>
                  <a:cs typeface="Coustard"/>
                  <a:sym typeface="Coustard"/>
                </a:rPr>
                <a:t>PERSONALITY </a:t>
              </a:r>
            </a:p>
            <a:p>
              <a:pPr algn="l">
                <a:lnSpc>
                  <a:spcPts val="840"/>
                </a:lnSpc>
              </a:pPr>
            </a:p>
          </p:txBody>
        </p:sp>
        <p:sp>
          <p:nvSpPr>
            <p:cNvPr name="TextBox 29" id="29"/>
            <p:cNvSpPr txBox="true"/>
            <p:nvPr/>
          </p:nvSpPr>
          <p:spPr>
            <a:xfrm rot="0">
              <a:off x="4233" y="4102526"/>
              <a:ext cx="5372100" cy="1902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89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3206495" y="8301590"/>
            <a:ext cx="4029075" cy="1959139"/>
            <a:chOff x="0" y="0"/>
            <a:chExt cx="5372100" cy="2612186"/>
          </a:xfrm>
        </p:grpSpPr>
        <p:sp>
          <p:nvSpPr>
            <p:cNvPr name="TextBox 31" id="31"/>
            <p:cNvSpPr txBox="true"/>
            <p:nvPr/>
          </p:nvSpPr>
          <p:spPr>
            <a:xfrm rot="0">
              <a:off x="0" y="1287996"/>
              <a:ext cx="5372100" cy="1902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89"/>
                </a:lnSpc>
              </a:pPr>
            </a:p>
          </p:txBody>
        </p:sp>
        <p:sp>
          <p:nvSpPr>
            <p:cNvPr name="TextBox 32" id="32"/>
            <p:cNvSpPr txBox="true"/>
            <p:nvPr/>
          </p:nvSpPr>
          <p:spPr>
            <a:xfrm rot="0">
              <a:off x="0" y="-9525"/>
              <a:ext cx="5372100" cy="125412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080"/>
                </a:lnSpc>
              </a:pPr>
              <a:r>
                <a:rPr lang="en-US" sz="900" spc="44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WITTY</a:t>
              </a:r>
            </a:p>
            <a:p>
              <a:pPr algn="l">
                <a:lnSpc>
                  <a:spcPts val="1080"/>
                </a:lnSpc>
              </a:pPr>
              <a:r>
                <a:rPr lang="en-US" sz="900" spc="44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KIND </a:t>
              </a:r>
            </a:p>
            <a:p>
              <a:pPr algn="l">
                <a:lnSpc>
                  <a:spcPts val="1080"/>
                </a:lnSpc>
              </a:pPr>
              <a:r>
                <a:rPr lang="en-US" sz="900" spc="44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ECENTRIC </a:t>
              </a:r>
            </a:p>
            <a:p>
              <a:pPr algn="l">
                <a:lnSpc>
                  <a:spcPts val="1080"/>
                </a:lnSpc>
              </a:pPr>
              <a:r>
                <a:rPr lang="en-US" sz="900" spc="44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BUBBLY</a:t>
              </a:r>
            </a:p>
            <a:p>
              <a:pPr algn="l">
                <a:lnSpc>
                  <a:spcPts val="1080"/>
                </a:lnSpc>
              </a:pPr>
              <a:r>
                <a:rPr lang="en-US" sz="900" spc="44">
                  <a:solidFill>
                    <a:srgbClr val="3E527A"/>
                  </a:solidFill>
                  <a:latin typeface="Arimo"/>
                  <a:ea typeface="Arimo"/>
                  <a:cs typeface="Arimo"/>
                  <a:sym typeface="Arimo"/>
                </a:rPr>
                <a:t>FUNNY</a:t>
              </a:r>
            </a:p>
            <a:p>
              <a:pPr algn="l">
                <a:lnSpc>
                  <a:spcPts val="1080"/>
                </a:lnSpc>
              </a:pPr>
            </a:p>
            <a:p>
              <a:pPr algn="l">
                <a:lnSpc>
                  <a:spcPts val="1080"/>
                </a:lnSpc>
              </a:pPr>
            </a:p>
          </p:txBody>
        </p:sp>
        <p:sp>
          <p:nvSpPr>
            <p:cNvPr name="TextBox 33" id="33"/>
            <p:cNvSpPr txBox="true"/>
            <p:nvPr/>
          </p:nvSpPr>
          <p:spPr>
            <a:xfrm rot="0">
              <a:off x="0" y="2421897"/>
              <a:ext cx="5372100" cy="1902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89"/>
                </a:lnSpc>
              </a:p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DAGxdRuq7wU</dc:identifier>
  <dcterms:modified xsi:type="dcterms:W3CDTF">2011-08-01T06:04:30Z</dcterms:modified>
  <cp:revision>1</cp:revision>
  <dc:title>makaylagmorrison@gmail.com</dc:title>
</cp:coreProperties>
</file>