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606EA-988E-CE6B-9F4F-CD22976D123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094859C-2221-BFA6-65B8-B17C654F7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D43B798-0644-67B2-564E-8D06DE82225C}"/>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92F2DD4F-537A-F13F-B557-A6C8F18456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385D55-E202-4AD8-B678-7824646DC1F9}"/>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25436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95942-C93B-BF25-9D34-79A231B372D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D30830-8B62-191B-EF4E-4973FFC284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8D76A5-C174-1829-9572-424C05A3E1F0}"/>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BB8B519E-5B42-B21F-C823-43A9007192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059360-751F-B4DE-E453-F18FEC7FEC02}"/>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353449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540286F-70B9-CC61-101F-D713FDEDEC9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D808B1-ED3C-598C-A8BB-4917CF42390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64BF96-392A-818C-A7E4-B4CD9C2344B4}"/>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73012212-DC6C-BBBC-0DF2-634FB4CB4A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79CAC3-DB2F-E1B3-A61F-FC4F8C06F460}"/>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276234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E3B27-DD36-46AD-300B-79F834227C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2C5638-D406-A1D7-E937-F000A6489C2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603283-6027-89D5-0D67-61DCCE08C813}"/>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643FA022-CBE9-6B60-11FE-61787C4643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A78B30-104A-2EBB-6062-353AE76D480E}"/>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23800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1D7E0-6BCA-C324-C083-1C7F996C0E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37E3452-0BB9-BCEB-8076-15078F3C9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B41371C-8D9A-CD18-E909-DBFE6B08242E}"/>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95B902F3-9171-CDB2-EA63-5754EBBAB2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E0884C-1B5F-619C-DD7E-96D684924BEE}"/>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217918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94DE0-84FF-49E7-6417-D1ABAF943E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AC9FC0D-D780-9B32-A364-0CB378C7FCE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D58ACD-A803-C98D-D5DA-2A0D1EFE44C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A5F79FB-E2D2-5D3F-20E2-E1F8AA93CDA7}"/>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6" name="Espace réservé du pied de page 5">
            <a:extLst>
              <a:ext uri="{FF2B5EF4-FFF2-40B4-BE49-F238E27FC236}">
                <a16:creationId xmlns:a16="http://schemas.microsoft.com/office/drawing/2014/main" id="{7B03298C-7FCB-45B8-6203-048A41AAEE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22B28F-2FCA-B7C3-31F6-781F41DC37EF}"/>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237413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D01FF-DC82-FD43-D497-2DA3E7F789D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81B0C1-7424-D556-0BE1-C9AE45CA8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99BE36-FE88-BCF8-9B1F-F81B23A4283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EA23FC2-8877-A1E9-71DF-A882F3CFB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C22E532-7CED-125D-EC03-FFD56C4285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94FB05C-C0E0-3972-55A9-F50DC2402C0D}"/>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8" name="Espace réservé du pied de page 7">
            <a:extLst>
              <a:ext uri="{FF2B5EF4-FFF2-40B4-BE49-F238E27FC236}">
                <a16:creationId xmlns:a16="http://schemas.microsoft.com/office/drawing/2014/main" id="{448C7B53-BBF7-1B2F-3347-10899360C71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6E5B0E5-9971-907F-3115-AED0B8E8B4EC}"/>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318902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CBA5F-2741-F760-3658-76972620554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903EC27-079E-8537-C91F-8A54779C03D6}"/>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4" name="Espace réservé du pied de page 3">
            <a:extLst>
              <a:ext uri="{FF2B5EF4-FFF2-40B4-BE49-F238E27FC236}">
                <a16:creationId xmlns:a16="http://schemas.microsoft.com/office/drawing/2014/main" id="{6A9A5C1C-CAC4-F43C-EF15-2C8CF75F750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C1A2AC5-B5BF-BDED-DFA8-CDCD5C7DFBBB}"/>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287694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09BE64-85B3-1D7A-CF78-D3D5B8D706C5}"/>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3" name="Espace réservé du pied de page 2">
            <a:extLst>
              <a:ext uri="{FF2B5EF4-FFF2-40B4-BE49-F238E27FC236}">
                <a16:creationId xmlns:a16="http://schemas.microsoft.com/office/drawing/2014/main" id="{234A42B9-5F84-5168-10A3-C4F1864D581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F8D8A72-B8AB-BC19-AE49-07302E789C31}"/>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172421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EAB1A-F06D-114E-7E80-11158E71FC3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F053000-D8D7-C20E-F506-74C4A58428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C1490C0-F03B-E191-EC4A-3AE720115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5EBD7E-CF31-3E5B-BCF5-3871CF1E7095}"/>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6" name="Espace réservé du pied de page 5">
            <a:extLst>
              <a:ext uri="{FF2B5EF4-FFF2-40B4-BE49-F238E27FC236}">
                <a16:creationId xmlns:a16="http://schemas.microsoft.com/office/drawing/2014/main" id="{CCDC3ED1-8B48-D84C-A4A3-3121F11EA1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1DAAFE8-8B6D-10F1-0AB1-A4D2DED16F61}"/>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188054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945DC-827C-0953-1321-44D9FE6857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213BFB0-C43F-A032-5D56-C5020BE18A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99B889D-3C43-E978-664D-047833296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41F4F5-163B-96D8-B53C-D0121BCDB2D8}"/>
              </a:ext>
            </a:extLst>
          </p:cNvPr>
          <p:cNvSpPr>
            <a:spLocks noGrp="1"/>
          </p:cNvSpPr>
          <p:nvPr>
            <p:ph type="dt" sz="half" idx="10"/>
          </p:nvPr>
        </p:nvSpPr>
        <p:spPr/>
        <p:txBody>
          <a:bodyPr/>
          <a:lstStyle/>
          <a:p>
            <a:fld id="{D3EAC8B7-2242-2B47-8F2A-7BA5D9684B4A}" type="datetimeFigureOut">
              <a:rPr lang="fr-FR" smtClean="0"/>
              <a:t>08/05/2025</a:t>
            </a:fld>
            <a:endParaRPr lang="fr-FR"/>
          </a:p>
        </p:txBody>
      </p:sp>
      <p:sp>
        <p:nvSpPr>
          <p:cNvPr id="6" name="Espace réservé du pied de page 5">
            <a:extLst>
              <a:ext uri="{FF2B5EF4-FFF2-40B4-BE49-F238E27FC236}">
                <a16:creationId xmlns:a16="http://schemas.microsoft.com/office/drawing/2014/main" id="{CAF42ED0-9E3C-EE2A-926E-58C8550C69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E9D529-CAAB-841F-A4EE-974C008031EF}"/>
              </a:ext>
            </a:extLst>
          </p:cNvPr>
          <p:cNvSpPr>
            <a:spLocks noGrp="1"/>
          </p:cNvSpPr>
          <p:nvPr>
            <p:ph type="sldNum" sz="quarter" idx="12"/>
          </p:nvPr>
        </p:nvSpPr>
        <p:spPr/>
        <p:txBody>
          <a:bodyPr/>
          <a:lstStyle/>
          <a:p>
            <a:fld id="{AF36ACA5-1BE3-5049-80AF-B2EE76E9F376}" type="slidenum">
              <a:rPr lang="fr-FR" smtClean="0"/>
              <a:t>‹N°›</a:t>
            </a:fld>
            <a:endParaRPr lang="fr-FR"/>
          </a:p>
        </p:txBody>
      </p:sp>
    </p:spTree>
    <p:extLst>
      <p:ext uri="{BB962C8B-B14F-4D97-AF65-F5344CB8AC3E}">
        <p14:creationId xmlns:p14="http://schemas.microsoft.com/office/powerpoint/2010/main" val="248334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D54C86-A499-17CB-D034-971DE3255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24B2B82-B137-DDBA-5C9C-D43869129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B0D245-0D2B-55FB-ABB8-A296D3B10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AC8B7-2242-2B47-8F2A-7BA5D9684B4A}"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9E60B008-64B0-6EE1-6E63-ADE29C50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636426F-6785-324C-B4AF-2F0FBDC04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6ACA5-1BE3-5049-80AF-B2EE76E9F376}" type="slidenum">
              <a:rPr lang="fr-FR" smtClean="0"/>
              <a:t>‹N°›</a:t>
            </a:fld>
            <a:endParaRPr lang="fr-FR"/>
          </a:p>
        </p:txBody>
      </p:sp>
    </p:spTree>
    <p:extLst>
      <p:ext uri="{BB962C8B-B14F-4D97-AF65-F5344CB8AC3E}">
        <p14:creationId xmlns:p14="http://schemas.microsoft.com/office/powerpoint/2010/main" val="409559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69605794-08AE-244A-5CAB-7133A4E6C250}"/>
              </a:ext>
            </a:extLst>
          </p:cNvPr>
          <p:cNvPicPr>
            <a:picLocks noChangeAspect="1"/>
          </p:cNvPicPr>
          <p:nvPr/>
        </p:nvPicPr>
        <p:blipFill>
          <a:blip r:embed="rId2"/>
          <a:srcRect t="41371" r="1" b="14326"/>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071293D-6A4A-873D-81EA-ED95E67D65DA}"/>
              </a:ext>
            </a:extLst>
          </p:cNvPr>
          <p:cNvSpPr>
            <a:spLocks noGrp="1"/>
          </p:cNvSpPr>
          <p:nvPr>
            <p:ph type="ctrTitle"/>
          </p:nvPr>
        </p:nvSpPr>
        <p:spPr>
          <a:xfrm>
            <a:off x="227327" y="1432749"/>
            <a:ext cx="5367655" cy="3204134"/>
          </a:xfrm>
        </p:spPr>
        <p:txBody>
          <a:bodyPr anchor="b">
            <a:normAutofit/>
          </a:bodyPr>
          <a:lstStyle/>
          <a:p>
            <a:pPr algn="l"/>
            <a:r>
              <a:rPr lang="fr-FR" sz="4800" b="0" i="0" dirty="0">
                <a:solidFill>
                  <a:schemeClr val="bg1"/>
                </a:solidFill>
                <a:effectLst/>
                <a:latin typeface=".SFUI-Regular"/>
              </a:rPr>
              <a:t>A FUTURE FOR A TALENT (PROJECT)</a:t>
            </a:r>
            <a:br>
              <a:rPr lang="fr-FR" sz="4800" dirty="0">
                <a:solidFill>
                  <a:schemeClr val="bg1"/>
                </a:solidFill>
                <a:effectLst/>
                <a:latin typeface=".SF UI"/>
              </a:rPr>
            </a:br>
            <a:endParaRPr lang="fr-FR" sz="4800" dirty="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18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4187E3-5D4D-55D0-1CB2-ED42AD666824}"/>
              </a:ext>
            </a:extLst>
          </p:cNvPr>
          <p:cNvSpPr>
            <a:spLocks noGrp="1"/>
          </p:cNvSpPr>
          <p:nvPr>
            <p:ph type="title"/>
          </p:nvPr>
        </p:nvSpPr>
        <p:spPr>
          <a:xfrm>
            <a:off x="761803" y="350196"/>
            <a:ext cx="4646904" cy="1624520"/>
          </a:xfrm>
        </p:spPr>
        <p:txBody>
          <a:bodyPr anchor="ctr">
            <a:normAutofit/>
          </a:bodyPr>
          <a:lstStyle/>
          <a:p>
            <a:r>
              <a:rPr lang="fr-FR" sz="4000" b="1"/>
              <a:t>Contact me:</a:t>
            </a:r>
          </a:p>
        </p:txBody>
      </p:sp>
      <p:sp>
        <p:nvSpPr>
          <p:cNvPr id="3" name="Espace réservé du contenu 2">
            <a:extLst>
              <a:ext uri="{FF2B5EF4-FFF2-40B4-BE49-F238E27FC236}">
                <a16:creationId xmlns:a16="http://schemas.microsoft.com/office/drawing/2014/main" id="{19FC7C5D-CD3D-9BD5-4C7B-67358B4182DF}"/>
              </a:ext>
            </a:extLst>
          </p:cNvPr>
          <p:cNvSpPr>
            <a:spLocks noGrp="1"/>
          </p:cNvSpPr>
          <p:nvPr>
            <p:ph idx="1"/>
          </p:nvPr>
        </p:nvSpPr>
        <p:spPr>
          <a:xfrm>
            <a:off x="761802" y="2743200"/>
            <a:ext cx="4646905" cy="3613149"/>
          </a:xfrm>
        </p:spPr>
        <p:txBody>
          <a:bodyPr anchor="ctr">
            <a:normAutofit/>
          </a:bodyPr>
          <a:lstStyle/>
          <a:p>
            <a:r>
              <a:rPr lang="fr-FR" sz="2000" dirty="0"/>
              <a:t>Mail: </a:t>
            </a:r>
            <a:r>
              <a:rPr lang="fr-FR" sz="2000" dirty="0" err="1"/>
              <a:t>yohanesbusinesspro</a:t>
            </a:r>
            <a:r>
              <a:rPr lang="fr-FR" sz="2000" dirty="0"/>
              <a:t>@gmail.com</a:t>
            </a:r>
          </a:p>
          <a:p>
            <a:endParaRPr lang="fr-FR" sz="2000" dirty="0"/>
          </a:p>
          <a:p>
            <a:r>
              <a:rPr lang="fr-FR" sz="2000" dirty="0"/>
              <a:t>More original </a:t>
            </a:r>
            <a:r>
              <a:rPr lang="fr-FR" sz="2000" dirty="0" err="1"/>
              <a:t>ideas</a:t>
            </a:r>
            <a:r>
              <a:rPr lang="fr-FR" sz="2000" dirty="0"/>
              <a:t> are </a:t>
            </a:r>
            <a:r>
              <a:rPr lang="fr-FR" sz="2000" dirty="0" err="1"/>
              <a:t>ready</a:t>
            </a:r>
            <a:r>
              <a:rPr lang="fr-FR" sz="2000" dirty="0"/>
              <a:t> to be </a:t>
            </a:r>
            <a:r>
              <a:rPr lang="fr-FR" sz="2000" dirty="0" err="1"/>
              <a:t>developed</a:t>
            </a:r>
            <a:r>
              <a:rPr lang="fr-FR" sz="2000" dirty="0"/>
              <a:t>, </a:t>
            </a:r>
            <a:r>
              <a:rPr lang="fr-FR" sz="2000" dirty="0" err="1"/>
              <a:t>written</a:t>
            </a:r>
            <a:r>
              <a:rPr lang="fr-FR" sz="2000" dirty="0"/>
              <a:t>, and </a:t>
            </a:r>
            <a:r>
              <a:rPr lang="fr-FR" sz="2000" dirty="0" err="1"/>
              <a:t>produced</a:t>
            </a:r>
            <a:r>
              <a:rPr lang="fr-FR" sz="2000" dirty="0"/>
              <a:t> to inspire audiences worldwide. </a:t>
            </a:r>
            <a:r>
              <a:rPr lang="fr-FR" sz="2000" b="0" i="0" dirty="0">
                <a:solidFill>
                  <a:srgbClr val="000000"/>
                </a:solidFill>
                <a:effectLst/>
                <a:latin typeface=".SFUI-Regular"/>
              </a:rPr>
              <a:t>I can </a:t>
            </a:r>
            <a:r>
              <a:rPr lang="fr-FR" sz="2000" b="0" i="0" dirty="0" err="1">
                <a:solidFill>
                  <a:srgbClr val="000000"/>
                </a:solidFill>
                <a:effectLst/>
                <a:latin typeface=".SFUI-Regular"/>
              </a:rPr>
              <a:t>write</a:t>
            </a:r>
            <a:r>
              <a:rPr lang="fr-FR" sz="2000" b="0" i="0" dirty="0">
                <a:solidFill>
                  <a:srgbClr val="000000"/>
                </a:solidFill>
                <a:effectLst/>
                <a:latin typeface=".SFUI-Regular"/>
              </a:rPr>
              <a:t> </a:t>
            </a:r>
            <a:r>
              <a:rPr lang="fr-FR" sz="2000" b="0" i="0" dirty="0" err="1">
                <a:solidFill>
                  <a:srgbClr val="000000"/>
                </a:solidFill>
                <a:effectLst/>
                <a:latin typeface=".SFUI-Regular"/>
              </a:rPr>
              <a:t>any</a:t>
            </a:r>
            <a:r>
              <a:rPr lang="fr-FR" sz="2000" b="0" i="0" dirty="0">
                <a:solidFill>
                  <a:srgbClr val="000000"/>
                </a:solidFill>
                <a:effectLst/>
                <a:latin typeface=".SFUI-Regular"/>
              </a:rPr>
              <a:t> type of script on </a:t>
            </a:r>
            <a:r>
              <a:rPr lang="fr-FR" sz="2000" b="0" i="0" dirty="0" err="1">
                <a:solidFill>
                  <a:srgbClr val="000000"/>
                </a:solidFill>
                <a:effectLst/>
                <a:latin typeface=".SFUI-Regular"/>
              </a:rPr>
              <a:t>request</a:t>
            </a:r>
            <a:r>
              <a:rPr lang="fr-FR" sz="2000" dirty="0">
                <a:solidFill>
                  <a:srgbClr val="000000"/>
                </a:solidFill>
                <a:latin typeface=".SFUI-Regular"/>
              </a:rPr>
              <a:t>.</a:t>
            </a:r>
            <a:endParaRPr lang="fr-FR" sz="2000" dirty="0">
              <a:solidFill>
                <a:srgbClr val="000000"/>
              </a:solidFill>
              <a:effectLst/>
              <a:latin typeface=".SF UI"/>
            </a:endParaRPr>
          </a:p>
          <a:p>
            <a:endParaRPr lang="fr-FR" sz="2000" dirty="0"/>
          </a:p>
        </p:txBody>
      </p:sp>
      <p:pic>
        <p:nvPicPr>
          <p:cNvPr id="18" name="Picture 4" descr="Enveloppes colorées">
            <a:extLst>
              <a:ext uri="{FF2B5EF4-FFF2-40B4-BE49-F238E27FC236}">
                <a16:creationId xmlns:a16="http://schemas.microsoft.com/office/drawing/2014/main" id="{C8987C4A-F433-3464-CEC7-E0C3FB185BBE}"/>
              </a:ext>
            </a:extLst>
          </p:cNvPr>
          <p:cNvPicPr>
            <a:picLocks noChangeAspect="1"/>
          </p:cNvPicPr>
          <p:nvPr/>
        </p:nvPicPr>
        <p:blipFill>
          <a:blip r:embed="rId2"/>
          <a:srcRect l="21134" r="19465" b="-2"/>
          <a:stretch/>
        </p:blipFill>
        <p:spPr>
          <a:xfrm>
            <a:off x="6096000" y="1"/>
            <a:ext cx="6102825" cy="6858000"/>
          </a:xfrm>
          <a:prstGeom prst="rect">
            <a:avLst/>
          </a:prstGeom>
        </p:spPr>
      </p:pic>
    </p:spTree>
    <p:extLst>
      <p:ext uri="{BB962C8B-B14F-4D97-AF65-F5344CB8AC3E}">
        <p14:creationId xmlns:p14="http://schemas.microsoft.com/office/powerpoint/2010/main" val="194065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5EEA75F-917C-DB7B-BD06-E56E97B335F5}"/>
              </a:ext>
            </a:extLst>
          </p:cNvPr>
          <p:cNvSpPr txBox="1"/>
          <p:nvPr/>
        </p:nvSpPr>
        <p:spPr>
          <a:xfrm>
            <a:off x="5017836" y="2862179"/>
            <a:ext cx="1828800" cy="1828800"/>
          </a:xfrm>
          <a:prstGeom prst="rect">
            <a:avLst/>
          </a:prstGeom>
          <a:noFill/>
        </p:spPr>
        <p:txBody>
          <a:bodyPr wrap="square" rtlCol="0">
            <a:spAutoFit/>
          </a:bodyPr>
          <a:lstStyle/>
          <a:p>
            <a:pPr algn="l"/>
            <a:endParaRPr lang="fr-FR" dirty="0"/>
          </a:p>
        </p:txBody>
      </p:sp>
    </p:spTree>
    <p:extLst>
      <p:ext uri="{BB962C8B-B14F-4D97-AF65-F5344CB8AC3E}">
        <p14:creationId xmlns:p14="http://schemas.microsoft.com/office/powerpoint/2010/main" val="418823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1">
            <a:extLst>
              <a:ext uri="{FF2B5EF4-FFF2-40B4-BE49-F238E27FC236}">
                <a16:creationId xmlns:a16="http://schemas.microsoft.com/office/drawing/2014/main" id="{55D8C81C-F780-AD41-37E9-1EE10906D600}"/>
              </a:ext>
            </a:extLst>
          </p:cNvPr>
          <p:cNvSpPr>
            <a:spLocks noGrp="1"/>
          </p:cNvSpPr>
          <p:nvPr>
            <p:ph type="title"/>
          </p:nvPr>
        </p:nvSpPr>
        <p:spPr>
          <a:xfrm>
            <a:off x="761800" y="762001"/>
            <a:ext cx="5334197" cy="170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a:t>Introduction (Me):</a:t>
            </a:r>
          </a:p>
        </p:txBody>
      </p:sp>
      <p:sp>
        <p:nvSpPr>
          <p:cNvPr id="3" name="Espace réservé du contenu 2">
            <a:extLst>
              <a:ext uri="{FF2B5EF4-FFF2-40B4-BE49-F238E27FC236}">
                <a16:creationId xmlns:a16="http://schemas.microsoft.com/office/drawing/2014/main" id="{9173EE48-5CB9-71CF-52F6-37402B547667}"/>
              </a:ext>
            </a:extLst>
          </p:cNvPr>
          <p:cNvSpPr>
            <a:spLocks noGrp="1"/>
          </p:cNvSpPr>
          <p:nvPr>
            <p:ph idx="1"/>
          </p:nvPr>
        </p:nvSpPr>
        <p:spPr>
          <a:xfrm>
            <a:off x="761800" y="2470244"/>
            <a:ext cx="5334197" cy="3769835"/>
          </a:xfrm>
        </p:spPr>
        <p:txBody>
          <a:bodyPr anchor="ctr">
            <a:noAutofit/>
          </a:bodyPr>
          <a:lstStyle/>
          <a:p>
            <a:r>
              <a:rPr lang="fr-FR" sz="1800"/>
              <a:t>My name is Yohanes OKANDZE. I was born on March 26, 2006, in Brazzaville, Congo, and moved to France at the age of 11. I’m currently in my first year of a Bachelor’s degree in Data at HETIC.</a:t>
            </a:r>
          </a:p>
          <a:p>
            <a:r>
              <a:rPr lang="fr-FR" sz="1800"/>
              <a:t>Driven by ambition and vision, I’ve always dreamed of creating my own international agency and becoming a CEO in the entertainment industry.</a:t>
            </a:r>
          </a:p>
          <a:p>
            <a:r>
              <a:rPr lang="fr-FR" sz="1800"/>
              <a:t>I am passionate about writing screenplays for films, series, and documentaries, and I’m committed to sharing bold, powerful stories that reflect untold voices and global perspectives.</a:t>
            </a:r>
          </a:p>
          <a:p>
            <a:r>
              <a:rPr lang="fr-FR" sz="1800"/>
              <a:t>Through my agency, I aim to discover and empower talents from around the world—especially those from underrepresented communities—and connect them to the world stage.</a:t>
            </a:r>
          </a:p>
          <a:p>
            <a:endParaRPr lang="fr-FR" sz="1800"/>
          </a:p>
        </p:txBody>
      </p:sp>
      <p:pic>
        <p:nvPicPr>
          <p:cNvPr id="15" name="Image 14">
            <a:extLst>
              <a:ext uri="{FF2B5EF4-FFF2-40B4-BE49-F238E27FC236}">
                <a16:creationId xmlns:a16="http://schemas.microsoft.com/office/drawing/2014/main" id="{805451FD-7D27-0C72-FB64-1B3F7E77D01E}"/>
              </a:ext>
            </a:extLst>
          </p:cNvPr>
          <p:cNvPicPr>
            <a:picLocks noChangeAspect="1"/>
          </p:cNvPicPr>
          <p:nvPr/>
        </p:nvPicPr>
        <p:blipFill>
          <a:blip r:embed="rId2">
            <a:extLst>
              <a:ext uri="{28A0092B-C50C-407E-A947-70E740481C1C}">
                <a14:useLocalDpi xmlns:a14="http://schemas.microsoft.com/office/drawing/2010/main" val="0"/>
              </a:ext>
            </a:extLst>
          </a:blip>
          <a:srcRect l="19062" r="1881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5063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456A720-09D5-6289-AC0B-28B45AD24162}"/>
              </a:ext>
            </a:extLst>
          </p:cNvPr>
          <p:cNvSpPr>
            <a:spLocks noGrp="1"/>
          </p:cNvSpPr>
          <p:nvPr>
            <p:ph type="title"/>
          </p:nvPr>
        </p:nvSpPr>
        <p:spPr>
          <a:xfrm>
            <a:off x="589560" y="856180"/>
            <a:ext cx="4560584" cy="1128068"/>
          </a:xfrm>
        </p:spPr>
        <p:txBody>
          <a:bodyPr anchor="ctr">
            <a:normAutofit/>
          </a:bodyPr>
          <a:lstStyle/>
          <a:p>
            <a:r>
              <a:rPr lang="fr-FR" sz="4000" b="1"/>
              <a:t>My Vision:</a:t>
            </a:r>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CC747D0-662F-453C-9F31-91E2808FC8E7}"/>
              </a:ext>
            </a:extLst>
          </p:cNvPr>
          <p:cNvSpPr>
            <a:spLocks noGrp="1"/>
          </p:cNvSpPr>
          <p:nvPr>
            <p:ph idx="1"/>
          </p:nvPr>
        </p:nvSpPr>
        <p:spPr>
          <a:xfrm>
            <a:off x="590719" y="2330505"/>
            <a:ext cx="4559425" cy="3979585"/>
          </a:xfrm>
        </p:spPr>
        <p:txBody>
          <a:bodyPr anchor="ctr">
            <a:noAutofit/>
          </a:bodyPr>
          <a:lstStyle/>
          <a:p>
            <a:r>
              <a:rPr lang="fr-FR" sz="2300"/>
              <a:t>I want to create an international agency for music, film, television, and modeling. The goal is to discover new talents from every corner of the world and offer them opportunities they might not have due to a lack of resources, exposure, or contacts. I want to focus on young talents in Africa, Europe, and everywhere else, training them and changing their lives by giving them a platform to shine. </a:t>
            </a:r>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4A47356-D480-B0FD-6990-8B4B0CB84E5A}"/>
              </a:ext>
            </a:extLst>
          </p:cNvPr>
          <p:cNvPicPr>
            <a:picLocks noChangeAspect="1"/>
          </p:cNvPicPr>
          <p:nvPr/>
        </p:nvPicPr>
        <p:blipFill>
          <a:blip r:embed="rId2">
            <a:extLst>
              <a:ext uri="{28A0092B-C50C-407E-A947-70E740481C1C}">
                <a14:useLocalDpi xmlns:a14="http://schemas.microsoft.com/office/drawing/2010/main" val="0"/>
              </a:ext>
            </a:extLst>
          </a:blip>
          <a:srcRect l="4578" r="-2" b="-2"/>
          <a:stretch/>
        </p:blipFill>
        <p:spPr>
          <a:xfrm>
            <a:off x="5977788" y="799352"/>
            <a:ext cx="5425410" cy="5259296"/>
          </a:xfrm>
          <a:prstGeom prst="rect">
            <a:avLst/>
          </a:prstGeom>
        </p:spPr>
      </p:pic>
    </p:spTree>
    <p:extLst>
      <p:ext uri="{BB962C8B-B14F-4D97-AF65-F5344CB8AC3E}">
        <p14:creationId xmlns:p14="http://schemas.microsoft.com/office/powerpoint/2010/main" val="297062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AB099A-A735-C2E7-45DB-1E7AD41D2B56}"/>
              </a:ext>
            </a:extLst>
          </p:cNvPr>
          <p:cNvSpPr>
            <a:spLocks noGrp="1"/>
          </p:cNvSpPr>
          <p:nvPr>
            <p:ph type="title"/>
          </p:nvPr>
        </p:nvSpPr>
        <p:spPr>
          <a:xfrm>
            <a:off x="1043631" y="873940"/>
            <a:ext cx="5052369" cy="1035781"/>
          </a:xfrm>
        </p:spPr>
        <p:txBody>
          <a:bodyPr anchor="ctr">
            <a:normAutofit/>
          </a:bodyPr>
          <a:lstStyle/>
          <a:p>
            <a:r>
              <a:rPr lang="fr-FR" sz="3600" b="1"/>
              <a:t>Mission of My Agency:</a:t>
            </a:r>
          </a:p>
        </p:txBody>
      </p:sp>
      <p:sp>
        <p:nvSpPr>
          <p:cNvPr id="3" name="Espace réservé du contenu 2">
            <a:extLst>
              <a:ext uri="{FF2B5EF4-FFF2-40B4-BE49-F238E27FC236}">
                <a16:creationId xmlns:a16="http://schemas.microsoft.com/office/drawing/2014/main" id="{7E322C09-3538-011B-3B76-3BEE6155A1BD}"/>
              </a:ext>
            </a:extLst>
          </p:cNvPr>
          <p:cNvSpPr>
            <a:spLocks noGrp="1"/>
          </p:cNvSpPr>
          <p:nvPr>
            <p:ph idx="1"/>
          </p:nvPr>
        </p:nvSpPr>
        <p:spPr>
          <a:xfrm>
            <a:off x="719398" y="2316420"/>
            <a:ext cx="5672667" cy="3677123"/>
          </a:xfrm>
        </p:spPr>
        <p:txBody>
          <a:bodyPr anchor="ctr">
            <a:noAutofit/>
          </a:bodyPr>
          <a:lstStyle/>
          <a:p>
            <a:r>
              <a:rPr lang="fr-FR" sz="1600"/>
              <a:t>The mission of my agency is to develop talents, connect them with their respective fields, and support them both mentally and physically. I will connect them with the top professionals in their industry. For example, someone who wants to become an actor or singer will be introduced to big names in the industry, both from Africa and the USA, so they can be guided and mentored.</a:t>
            </a:r>
          </a:p>
          <a:p>
            <a:r>
              <a:rPr lang="fr-FR" sz="1600"/>
              <a:t>I will travel to various places around the world, like Nigeria, to film shows based on talent discovery. I will collaborate with prominent actors, artists, business people, models, designers, etc., and invite young talents to meet with these professionals. They will have the chance to discuss their projects and ambitions with the mentors they look up to.</a:t>
            </a:r>
          </a:p>
          <a:p>
            <a:r>
              <a:rPr lang="fr-FR" sz="1600"/>
              <a:t>I aim to bridge the gap between Hollywood, Africa, and other continents. My goal is to create a strong, supportive, and inspiring community that helps these talents rise. </a:t>
            </a: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A0114684-230B-DF22-7844-B1DA05890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363353"/>
            <a:ext cx="4223252" cy="4191577"/>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26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E6CF71E9-66ED-C322-D49D-0F6374CD95E3}"/>
              </a:ext>
            </a:extLst>
          </p:cNvPr>
          <p:cNvSpPr>
            <a:spLocks noGrp="1"/>
          </p:cNvSpPr>
          <p:nvPr>
            <p:ph type="title"/>
          </p:nvPr>
        </p:nvSpPr>
        <p:spPr>
          <a:xfrm>
            <a:off x="1137034" y="609597"/>
            <a:ext cx="9392421" cy="1330841"/>
          </a:xfrm>
        </p:spPr>
        <p:txBody>
          <a:bodyPr>
            <a:normAutofit/>
          </a:bodyPr>
          <a:lstStyle/>
          <a:p>
            <a:r>
              <a:rPr lang="fr-FR" b="1"/>
              <a:t>Steps to Achieve My Project: </a:t>
            </a:r>
            <a:endParaRPr lang="fr-FR" b="1" dirty="0"/>
          </a:p>
        </p:txBody>
      </p:sp>
      <p:sp>
        <p:nvSpPr>
          <p:cNvPr id="3" name="Espace réservé du contenu 2">
            <a:extLst>
              <a:ext uri="{FF2B5EF4-FFF2-40B4-BE49-F238E27FC236}">
                <a16:creationId xmlns:a16="http://schemas.microsoft.com/office/drawing/2014/main" id="{645F8D03-CF98-2B22-8AB6-18CE63D9BA05}"/>
              </a:ext>
            </a:extLst>
          </p:cNvPr>
          <p:cNvSpPr>
            <a:spLocks noGrp="1"/>
          </p:cNvSpPr>
          <p:nvPr>
            <p:ph idx="1"/>
          </p:nvPr>
        </p:nvSpPr>
        <p:spPr>
          <a:xfrm>
            <a:off x="315464" y="1940438"/>
            <a:ext cx="5792914" cy="3917773"/>
          </a:xfrm>
        </p:spPr>
        <p:txBody>
          <a:bodyPr>
            <a:noAutofit/>
          </a:bodyPr>
          <a:lstStyle/>
          <a:p>
            <a:r>
              <a:rPr lang="fr-FR" sz="1600"/>
              <a:t>I am currently studying at HETIC in France, pursuing a Bachelor’s degree in Data Science, to strengthen my academic and technical skills.</a:t>
            </a:r>
          </a:p>
          <a:p>
            <a:r>
              <a:rPr lang="fr-FR" sz="1600"/>
              <a:t>I am intensively learning English to communicate easily on the international stage.</a:t>
            </a:r>
          </a:p>
          <a:p>
            <a:r>
              <a:rPr lang="fr-FR" sz="1600"/>
              <a:t>I will actively apply for internships in major production companies and talent agencies like Netflix, Hulu, Disney, Warner Bros, WME Agency, and more.</a:t>
            </a:r>
          </a:p>
          <a:p>
            <a:r>
              <a:rPr lang="fr-FR" sz="1600"/>
              <a:t>During my internships, I aim to present my creative ideas, my scenarios, and my overall vision to industry professionals.</a:t>
            </a:r>
          </a:p>
          <a:p>
            <a:r>
              <a:rPr lang="fr-FR" sz="1600"/>
              <a:t>I will build strong relationships with production teams and executives to open doors for collaboration and future partnerships.</a:t>
            </a:r>
          </a:p>
          <a:p>
            <a:r>
              <a:rPr lang="fr-FR" sz="1600"/>
              <a:t>I plan to send my projects and ideas directly to producers and agencies, both in Hollywood and Africa, to create opportunities even before completing my studies.</a:t>
            </a:r>
          </a:p>
          <a:p>
            <a:r>
              <a:rPr lang="fr-FR" sz="1600"/>
              <a:t>My goal is to showcase my unique vision and energy to the entertainment world and become a recognized entrepreneur and CEO.</a:t>
            </a:r>
          </a:p>
        </p:txBody>
      </p:sp>
      <p:pic>
        <p:nvPicPr>
          <p:cNvPr id="9" name="Image 8">
            <a:extLst>
              <a:ext uri="{FF2B5EF4-FFF2-40B4-BE49-F238E27FC236}">
                <a16:creationId xmlns:a16="http://schemas.microsoft.com/office/drawing/2014/main" id="{129C94A8-5321-CE57-D7A0-38DAE8896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948" y="2184914"/>
            <a:ext cx="4367343" cy="3755915"/>
          </a:xfrm>
          <a:prstGeom prst="rect">
            <a:avLst/>
          </a:prstGeom>
        </p:spPr>
      </p:pic>
      <p:sp>
        <p:nvSpPr>
          <p:cNvPr id="48" name="Freeform: Shape 4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6096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ECBDAEF2-85B1-AEEE-3B97-3B4C4B89567B}"/>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b="25249"/>
          <a:stretch/>
        </p:blipFill>
        <p:spPr>
          <a:xfrm>
            <a:off x="20" y="10"/>
            <a:ext cx="12191980" cy="6857990"/>
          </a:xfrm>
          <a:prstGeom prst="rect">
            <a:avLst/>
          </a:prstGeom>
        </p:spPr>
      </p:pic>
      <p:sp>
        <p:nvSpPr>
          <p:cNvPr id="2" name="Titre 1">
            <a:extLst>
              <a:ext uri="{FF2B5EF4-FFF2-40B4-BE49-F238E27FC236}">
                <a16:creationId xmlns:a16="http://schemas.microsoft.com/office/drawing/2014/main" id="{C4C2FDED-06E4-3794-965C-C154CB84F088}"/>
              </a:ext>
            </a:extLst>
          </p:cNvPr>
          <p:cNvSpPr>
            <a:spLocks noGrp="1"/>
          </p:cNvSpPr>
          <p:nvPr>
            <p:ph type="title"/>
          </p:nvPr>
        </p:nvSpPr>
        <p:spPr>
          <a:xfrm>
            <a:off x="838200" y="365125"/>
            <a:ext cx="10515600" cy="1325563"/>
          </a:xfrm>
        </p:spPr>
        <p:txBody>
          <a:bodyPr>
            <a:normAutofit/>
          </a:bodyPr>
          <a:lstStyle/>
          <a:p>
            <a:r>
              <a:rPr lang="fr-FR" b="1">
                <a:solidFill>
                  <a:srgbClr val="FFFFFF"/>
                </a:solidFill>
              </a:rPr>
              <a:t>Some Scenario Ideas:1</a:t>
            </a:r>
          </a:p>
        </p:txBody>
      </p:sp>
      <p:sp>
        <p:nvSpPr>
          <p:cNvPr id="3" name="Espace réservé du contenu 2">
            <a:extLst>
              <a:ext uri="{FF2B5EF4-FFF2-40B4-BE49-F238E27FC236}">
                <a16:creationId xmlns:a16="http://schemas.microsoft.com/office/drawing/2014/main" id="{94E4C6EF-5C9D-DD6B-F191-7AE633BBD580}"/>
              </a:ext>
            </a:extLst>
          </p:cNvPr>
          <p:cNvSpPr>
            <a:spLocks noGrp="1"/>
          </p:cNvSpPr>
          <p:nvPr>
            <p:ph idx="1"/>
          </p:nvPr>
        </p:nvSpPr>
        <p:spPr>
          <a:xfrm>
            <a:off x="838200" y="1825625"/>
            <a:ext cx="10515600" cy="4351338"/>
          </a:xfrm>
        </p:spPr>
        <p:txBody>
          <a:bodyPr>
            <a:normAutofit/>
          </a:bodyPr>
          <a:lstStyle/>
          <a:p>
            <a:r>
              <a:rPr lang="fr-FR" sz="2400">
                <a:solidFill>
                  <a:srgbClr val="FFFFFF"/>
                </a:solidFill>
              </a:rPr>
              <a:t> A Future for a Talent (TV Show)</a:t>
            </a:r>
          </a:p>
          <a:p>
            <a:endParaRPr lang="fr-FR" sz="2400">
              <a:solidFill>
                <a:srgbClr val="FFFFFF"/>
              </a:solidFill>
            </a:endParaRPr>
          </a:p>
          <a:p>
            <a:pPr marL="0" indent="0">
              <a:buNone/>
            </a:pPr>
            <a:r>
              <a:rPr lang="fr-FR" sz="2400">
                <a:solidFill>
                  <a:srgbClr val="FFFFFF"/>
                </a:solidFill>
              </a:rPr>
              <a:t>“A Future for a Talent” is an international TV show where I travel across different countries to discover emerging talents in cinema, music, fashion, and design. We will organize open auditions where young talents meet iconic artists from their own country, who will mentor and advise them. Participants will share their dreams and present their projects. Selections will be based on passion and readiness to succeed, not only on skills. Winners will sign with my agency and receive full support to achieve their dreams. Those not selected will leave with significant financial support to help launch their projects. This show aims to spotlight hidden talents and build global cultural bridges. </a:t>
            </a:r>
          </a:p>
        </p:txBody>
      </p:sp>
    </p:spTree>
    <p:extLst>
      <p:ext uri="{BB962C8B-B14F-4D97-AF65-F5344CB8AC3E}">
        <p14:creationId xmlns:p14="http://schemas.microsoft.com/office/powerpoint/2010/main" val="27181020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D3F2CD8A-1BFD-E359-59FF-D216D5955E62}"/>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b="25249"/>
          <a:stretch/>
        </p:blipFill>
        <p:spPr>
          <a:xfrm>
            <a:off x="20" y="10"/>
            <a:ext cx="12191980" cy="6857990"/>
          </a:xfrm>
          <a:prstGeom prst="rect">
            <a:avLst/>
          </a:prstGeom>
        </p:spPr>
      </p:pic>
      <p:sp>
        <p:nvSpPr>
          <p:cNvPr id="6" name="Titre 5">
            <a:extLst>
              <a:ext uri="{FF2B5EF4-FFF2-40B4-BE49-F238E27FC236}">
                <a16:creationId xmlns:a16="http://schemas.microsoft.com/office/drawing/2014/main" id="{5ABB6170-9587-08D4-2595-AC784DDF661C}"/>
              </a:ext>
            </a:extLst>
          </p:cNvPr>
          <p:cNvSpPr>
            <a:spLocks noGrp="1"/>
          </p:cNvSpPr>
          <p:nvPr>
            <p:ph type="title"/>
          </p:nvPr>
        </p:nvSpPr>
        <p:spPr>
          <a:xfrm>
            <a:off x="838200" y="365125"/>
            <a:ext cx="10515600" cy="1325563"/>
          </a:xfrm>
        </p:spPr>
        <p:txBody>
          <a:bodyPr>
            <a:normAutofit/>
          </a:bodyPr>
          <a:lstStyle/>
          <a:p>
            <a:r>
              <a:rPr lang="fr-FR" b="1">
                <a:solidFill>
                  <a:srgbClr val="FFFFFF"/>
                </a:solidFill>
              </a:rPr>
              <a:t>Some Scenario Ideas: 2</a:t>
            </a:r>
            <a:endParaRPr lang="fr-FR">
              <a:solidFill>
                <a:srgbClr val="FFFFFF"/>
              </a:solidFill>
            </a:endParaRPr>
          </a:p>
        </p:txBody>
      </p:sp>
      <p:sp>
        <p:nvSpPr>
          <p:cNvPr id="3" name="Espace réservé du contenu 2">
            <a:extLst>
              <a:ext uri="{FF2B5EF4-FFF2-40B4-BE49-F238E27FC236}">
                <a16:creationId xmlns:a16="http://schemas.microsoft.com/office/drawing/2014/main" id="{6C3643F4-D320-8EC1-A7D0-D6E27614A1E0}"/>
              </a:ext>
            </a:extLst>
          </p:cNvPr>
          <p:cNvSpPr>
            <a:spLocks noGrp="1"/>
          </p:cNvSpPr>
          <p:nvPr>
            <p:ph idx="1"/>
          </p:nvPr>
        </p:nvSpPr>
        <p:spPr>
          <a:xfrm>
            <a:off x="838200" y="1825625"/>
            <a:ext cx="10515600" cy="4351338"/>
          </a:xfrm>
        </p:spPr>
        <p:txBody>
          <a:bodyPr>
            <a:normAutofit/>
          </a:bodyPr>
          <a:lstStyle/>
          <a:p>
            <a:r>
              <a:rPr lang="fr-FR">
                <a:solidFill>
                  <a:srgbClr val="FFFFFF"/>
                </a:solidFill>
              </a:rPr>
              <a:t>Inside Success (Documentary Series)</a:t>
            </a:r>
            <a:br>
              <a:rPr lang="fr-FR">
                <a:solidFill>
                  <a:srgbClr val="FFFFFF"/>
                </a:solidFill>
              </a:rPr>
            </a:br>
            <a:endParaRPr lang="fr-FR">
              <a:solidFill>
                <a:srgbClr val="FFFFFF"/>
              </a:solidFill>
            </a:endParaRPr>
          </a:p>
          <a:p>
            <a:r>
              <a:rPr lang="fr-FR">
                <a:solidFill>
                  <a:srgbClr val="FFFFFF"/>
                </a:solidFill>
              </a:rPr>
              <a:t>“Inside Success” is a documentary series offering an exclusive look behind the scenes of Hollywood and Nollywood celebrities. The series will explore how they manage stress, prepare for their careers, run their businesses, and balance personal challenges with professional life. Through their stories, viewers will understand the real journey behind fame and success. </a:t>
            </a:r>
          </a:p>
        </p:txBody>
      </p:sp>
    </p:spTree>
    <p:extLst>
      <p:ext uri="{BB962C8B-B14F-4D97-AF65-F5344CB8AC3E}">
        <p14:creationId xmlns:p14="http://schemas.microsoft.com/office/powerpoint/2010/main" val="21914264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A158559-2410-56CF-FB92-F107158ED913}"/>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b="25249"/>
          <a:stretch/>
        </p:blipFill>
        <p:spPr>
          <a:xfrm>
            <a:off x="20" y="10"/>
            <a:ext cx="12191980" cy="6857990"/>
          </a:xfrm>
          <a:prstGeom prst="rect">
            <a:avLst/>
          </a:prstGeom>
        </p:spPr>
      </p:pic>
      <p:sp>
        <p:nvSpPr>
          <p:cNvPr id="2" name="Titre 1">
            <a:extLst>
              <a:ext uri="{FF2B5EF4-FFF2-40B4-BE49-F238E27FC236}">
                <a16:creationId xmlns:a16="http://schemas.microsoft.com/office/drawing/2014/main" id="{CFF05A26-D370-D9EB-E823-88C91B7DCF5D}"/>
              </a:ext>
            </a:extLst>
          </p:cNvPr>
          <p:cNvSpPr>
            <a:spLocks noGrp="1"/>
          </p:cNvSpPr>
          <p:nvPr>
            <p:ph type="title"/>
          </p:nvPr>
        </p:nvSpPr>
        <p:spPr>
          <a:xfrm>
            <a:off x="838200" y="365125"/>
            <a:ext cx="10515600" cy="1325563"/>
          </a:xfrm>
        </p:spPr>
        <p:txBody>
          <a:bodyPr>
            <a:normAutofit/>
          </a:bodyPr>
          <a:lstStyle/>
          <a:p>
            <a:r>
              <a:rPr lang="fr-FR" b="1">
                <a:solidFill>
                  <a:srgbClr val="FFFFFF"/>
                </a:solidFill>
              </a:rPr>
              <a:t>Some Scenario Ideas:3</a:t>
            </a:r>
            <a:endParaRPr lang="fr-FR">
              <a:solidFill>
                <a:srgbClr val="FFFFFF"/>
              </a:solidFill>
            </a:endParaRPr>
          </a:p>
        </p:txBody>
      </p:sp>
      <p:sp>
        <p:nvSpPr>
          <p:cNvPr id="3" name="Espace réservé du contenu 2">
            <a:extLst>
              <a:ext uri="{FF2B5EF4-FFF2-40B4-BE49-F238E27FC236}">
                <a16:creationId xmlns:a16="http://schemas.microsoft.com/office/drawing/2014/main" id="{2C2FE64C-E9C5-F009-5B52-8C74A5B8C71C}"/>
              </a:ext>
            </a:extLst>
          </p:cNvPr>
          <p:cNvSpPr>
            <a:spLocks noGrp="1"/>
          </p:cNvSpPr>
          <p:nvPr>
            <p:ph idx="1"/>
          </p:nvPr>
        </p:nvSpPr>
        <p:spPr>
          <a:xfrm>
            <a:off x="838200" y="1825625"/>
            <a:ext cx="10515600" cy="4351338"/>
          </a:xfrm>
        </p:spPr>
        <p:txBody>
          <a:bodyPr>
            <a:normAutofit/>
          </a:bodyPr>
          <a:lstStyle/>
          <a:p>
            <a:r>
              <a:rPr lang="fr-FR">
                <a:solidFill>
                  <a:srgbClr val="FFFFFF"/>
                </a:solidFill>
              </a:rPr>
              <a:t>Hidden Faces (Movie)</a:t>
            </a:r>
            <a:br>
              <a:rPr lang="fr-FR">
                <a:solidFill>
                  <a:srgbClr val="FFFFFF"/>
                </a:solidFill>
              </a:rPr>
            </a:br>
            <a:endParaRPr lang="fr-FR">
              <a:solidFill>
                <a:srgbClr val="FFFFFF"/>
              </a:solidFill>
            </a:endParaRPr>
          </a:p>
          <a:p>
            <a:r>
              <a:rPr lang="fr-FR">
                <a:solidFill>
                  <a:srgbClr val="FFFFFF"/>
                </a:solidFill>
              </a:rPr>
              <a:t>“Hidden Faces” is a drama film following the powerful Messy family, led by a brother and sister who have built a massive business empire. Behind their success, they hide dark secrets: betrayals, murders, hidden truths, and shattered loyalties. The story explores how ambition, lies, and greed can destroy even the strongest family bonds. </a:t>
            </a:r>
          </a:p>
        </p:txBody>
      </p:sp>
    </p:spTree>
    <p:extLst>
      <p:ext uri="{BB962C8B-B14F-4D97-AF65-F5344CB8AC3E}">
        <p14:creationId xmlns:p14="http://schemas.microsoft.com/office/powerpoint/2010/main" val="1177958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9AD75-0714-9AA1-A3C6-C4C09B58CD7C}"/>
              </a:ext>
            </a:extLst>
          </p:cNvPr>
          <p:cNvSpPr>
            <a:spLocks noGrp="1"/>
          </p:cNvSpPr>
          <p:nvPr>
            <p:ph type="title"/>
          </p:nvPr>
        </p:nvSpPr>
        <p:spPr>
          <a:xfrm>
            <a:off x="876693" y="741391"/>
            <a:ext cx="5219307" cy="1616203"/>
          </a:xfrm>
        </p:spPr>
        <p:txBody>
          <a:bodyPr anchor="b">
            <a:normAutofit/>
          </a:bodyPr>
          <a:lstStyle/>
          <a:p>
            <a:r>
              <a:rPr lang="fr-FR" sz="3200" b="1"/>
              <a:t>My Final Goals:</a:t>
            </a:r>
          </a:p>
        </p:txBody>
      </p:sp>
      <p:sp>
        <p:nvSpPr>
          <p:cNvPr id="3" name="Espace réservé du contenu 2">
            <a:extLst>
              <a:ext uri="{FF2B5EF4-FFF2-40B4-BE49-F238E27FC236}">
                <a16:creationId xmlns:a16="http://schemas.microsoft.com/office/drawing/2014/main" id="{9674BCFB-4460-F665-C921-ACCB3FA0CECE}"/>
              </a:ext>
            </a:extLst>
          </p:cNvPr>
          <p:cNvSpPr>
            <a:spLocks noGrp="1"/>
          </p:cNvSpPr>
          <p:nvPr>
            <p:ph idx="1"/>
          </p:nvPr>
        </p:nvSpPr>
        <p:spPr>
          <a:xfrm>
            <a:off x="876692" y="2533476"/>
            <a:ext cx="5219307" cy="3537410"/>
          </a:xfrm>
        </p:spPr>
        <p:txBody>
          <a:bodyPr anchor="t">
            <a:normAutofit/>
          </a:bodyPr>
          <a:lstStyle/>
          <a:p>
            <a:r>
              <a:rPr lang="fr-FR" sz="1700"/>
              <a:t>Sign, collaborate, and sell my scripts to major entertainment companies (Netflix, Hulu, Warner Bros, WME Agency, etc.).</a:t>
            </a:r>
          </a:p>
          <a:p>
            <a:r>
              <a:rPr lang="fr-FR" sz="1700"/>
              <a:t>Build a globally recognized agency, focused on discovering, developing, and managing talents from all backgrounds.</a:t>
            </a:r>
          </a:p>
          <a:p>
            <a:r>
              <a:rPr lang="fr-FR" sz="1700"/>
              <a:t>Become a role model for the new generation, inspiring young people to believe in their dreams, no matter their origins or financial means.</a:t>
            </a:r>
          </a:p>
          <a:p>
            <a:r>
              <a:rPr lang="fr-FR" sz="1700"/>
              <a:t>Leave my mark in the entertainment industry by creating a true bridge between talents from Africa, Europe, America, and all over the world.</a:t>
            </a:r>
          </a:p>
        </p:txBody>
      </p:sp>
      <p:pic>
        <p:nvPicPr>
          <p:cNvPr id="4" name="Image 3">
            <a:extLst>
              <a:ext uri="{FF2B5EF4-FFF2-40B4-BE49-F238E27FC236}">
                <a16:creationId xmlns:a16="http://schemas.microsoft.com/office/drawing/2014/main" id="{74588C72-3C80-F3EF-6BB2-A2DC7AAC09EB}"/>
              </a:ext>
            </a:extLst>
          </p:cNvPr>
          <p:cNvPicPr>
            <a:picLocks noChangeAspect="1"/>
          </p:cNvPicPr>
          <p:nvPr/>
        </p:nvPicPr>
        <p:blipFill>
          <a:blip r:embed="rId2">
            <a:extLst>
              <a:ext uri="{28A0092B-C50C-407E-A947-70E740481C1C}">
                <a14:useLocalDpi xmlns:a14="http://schemas.microsoft.com/office/drawing/2010/main" val="0"/>
              </a:ext>
            </a:extLst>
          </a:blip>
          <a:srcRect l="8935" r="33984"/>
          <a:stretch/>
        </p:blipFill>
        <p:spPr>
          <a:xfrm>
            <a:off x="7008019" y="1033267"/>
            <a:ext cx="4273463" cy="4791466"/>
          </a:xfrm>
          <a:prstGeom prst="rect">
            <a:avLst/>
          </a:prstGeom>
        </p:spPr>
      </p:pic>
      <p:grpSp>
        <p:nvGrpSpPr>
          <p:cNvPr id="14" name="Group 13">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5" name="Rectangle 14">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83596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11</Slides>
  <Notes>0</Notes>
  <HiddenSlides>0</HiddenSlide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A FUTURE FOR A TALENT (PROJECT) </vt:lpstr>
      <vt:lpstr>Introduction (Me):</vt:lpstr>
      <vt:lpstr>My Vision:</vt:lpstr>
      <vt:lpstr>Mission of My Agency:</vt:lpstr>
      <vt:lpstr>Steps to Achieve My Project: </vt:lpstr>
      <vt:lpstr>Some Scenario Ideas:1</vt:lpstr>
      <vt:lpstr>Some Scenario Ideas: 2</vt:lpstr>
      <vt:lpstr>Some Scenario Ideas:3</vt:lpstr>
      <vt:lpstr>My Final Goals:</vt:lpstr>
      <vt:lpstr>Contact 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FUTURE FOR A TALENT  </dc:title>
  <dc:creator>okandzeyohanes12@gmail.com</dc:creator>
  <cp:lastModifiedBy>okandzeyohanes12@gmail.com</cp:lastModifiedBy>
  <cp:revision>6</cp:revision>
  <dcterms:created xsi:type="dcterms:W3CDTF">2025-04-25T20:06:57Z</dcterms:created>
  <dcterms:modified xsi:type="dcterms:W3CDTF">2025-05-08T20:27:28Z</dcterms:modified>
</cp:coreProperties>
</file>