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772400" cy="10058400"/>
  <p:notesSz cx="6858000" cy="9144000"/>
  <p:embeddedFontLst>
    <p:embeddedFont>
      <p:font typeface="TT Chocolates Italics" charset="1" panose="02000503020000090003"/>
      <p:regular r:id="rId7"/>
    </p:embeddedFont>
    <p:embeddedFont>
      <p:font typeface="TT Chocolates Bold" charset="1" panose="02000803020000020003"/>
      <p:regular r:id="rId8"/>
    </p:embeddedFont>
    <p:embeddedFont>
      <p:font typeface="TT Chocolates" charset="1" panose="020005030200000200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0EF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41400" y="4060593"/>
            <a:ext cx="5689600" cy="270440"/>
            <a:chOff x="0" y="0"/>
            <a:chExt cx="2167467" cy="10302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167467" cy="103025"/>
            </a:xfrm>
            <a:custGeom>
              <a:avLst/>
              <a:gdLst/>
              <a:ahLst/>
              <a:cxnLst/>
              <a:rect r="r" b="b" t="t" l="l"/>
              <a:pathLst>
                <a:path h="103025" w="2167467">
                  <a:moveTo>
                    <a:pt x="0" y="0"/>
                  </a:moveTo>
                  <a:lnTo>
                    <a:pt x="2167467" y="0"/>
                  </a:lnTo>
                  <a:lnTo>
                    <a:pt x="2167467" y="103025"/>
                  </a:lnTo>
                  <a:lnTo>
                    <a:pt x="0" y="103025"/>
                  </a:lnTo>
                  <a:close/>
                </a:path>
              </a:pathLst>
            </a:custGeom>
            <a:solidFill>
              <a:srgbClr val="65615F"/>
            </a:solidFill>
            <a:ln cap="sq">
              <a:noFill/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167467" cy="15065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 marL="0" indent="0" lvl="0">
                <a:lnSpc>
                  <a:spcPts val="169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33931" y="5387745"/>
            <a:ext cx="5689600" cy="306170"/>
            <a:chOff x="0" y="0"/>
            <a:chExt cx="2167467" cy="11663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167467" cy="116636"/>
            </a:xfrm>
            <a:custGeom>
              <a:avLst/>
              <a:gdLst/>
              <a:ahLst/>
              <a:cxnLst/>
              <a:rect r="r" b="b" t="t" l="l"/>
              <a:pathLst>
                <a:path h="116636" w="2167467">
                  <a:moveTo>
                    <a:pt x="0" y="0"/>
                  </a:moveTo>
                  <a:lnTo>
                    <a:pt x="2167467" y="0"/>
                  </a:lnTo>
                  <a:lnTo>
                    <a:pt x="2167467" y="116636"/>
                  </a:lnTo>
                  <a:lnTo>
                    <a:pt x="0" y="116636"/>
                  </a:lnTo>
                  <a:close/>
                </a:path>
              </a:pathLst>
            </a:custGeom>
            <a:solidFill>
              <a:srgbClr val="65615F"/>
            </a:solidFill>
            <a:ln cap="sq">
              <a:noFill/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57150"/>
              <a:ext cx="2167467" cy="17378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 marL="0" indent="0" lvl="0">
                <a:lnSpc>
                  <a:spcPts val="2034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996714" y="8731001"/>
            <a:ext cx="2583201" cy="270440"/>
            <a:chOff x="0" y="0"/>
            <a:chExt cx="984077" cy="10302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984077" cy="103025"/>
            </a:xfrm>
            <a:custGeom>
              <a:avLst/>
              <a:gdLst/>
              <a:ahLst/>
              <a:cxnLst/>
              <a:rect r="r" b="b" t="t" l="l"/>
              <a:pathLst>
                <a:path h="103025" w="984077">
                  <a:moveTo>
                    <a:pt x="0" y="0"/>
                  </a:moveTo>
                  <a:lnTo>
                    <a:pt x="984077" y="0"/>
                  </a:lnTo>
                  <a:lnTo>
                    <a:pt x="984077" y="103025"/>
                  </a:lnTo>
                  <a:lnTo>
                    <a:pt x="0" y="103025"/>
                  </a:lnTo>
                  <a:close/>
                </a:path>
              </a:pathLst>
            </a:custGeom>
            <a:solidFill>
              <a:srgbClr val="65615F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47625"/>
              <a:ext cx="984077" cy="15065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693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4133032" y="8187772"/>
            <a:ext cx="2583201" cy="270440"/>
            <a:chOff x="0" y="0"/>
            <a:chExt cx="984077" cy="103025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984077" cy="103025"/>
            </a:xfrm>
            <a:custGeom>
              <a:avLst/>
              <a:gdLst/>
              <a:ahLst/>
              <a:cxnLst/>
              <a:rect r="r" b="b" t="t" l="l"/>
              <a:pathLst>
                <a:path h="103025" w="984077">
                  <a:moveTo>
                    <a:pt x="0" y="0"/>
                  </a:moveTo>
                  <a:lnTo>
                    <a:pt x="984077" y="0"/>
                  </a:lnTo>
                  <a:lnTo>
                    <a:pt x="984077" y="103025"/>
                  </a:lnTo>
                  <a:lnTo>
                    <a:pt x="0" y="103025"/>
                  </a:lnTo>
                  <a:close/>
                </a:path>
              </a:pathLst>
            </a:custGeom>
            <a:solidFill>
              <a:srgbClr val="65615F"/>
            </a:solidFill>
            <a:ln cap="sq">
              <a:noFill/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47625"/>
              <a:ext cx="984077" cy="15065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 marL="0" indent="0" lvl="0">
                <a:lnSpc>
                  <a:spcPts val="169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041400" y="2670215"/>
            <a:ext cx="5689600" cy="270440"/>
            <a:chOff x="0" y="0"/>
            <a:chExt cx="2167467" cy="103025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167467" cy="103025"/>
            </a:xfrm>
            <a:custGeom>
              <a:avLst/>
              <a:gdLst/>
              <a:ahLst/>
              <a:cxnLst/>
              <a:rect r="r" b="b" t="t" l="l"/>
              <a:pathLst>
                <a:path h="103025" w="2167467">
                  <a:moveTo>
                    <a:pt x="0" y="0"/>
                  </a:moveTo>
                  <a:lnTo>
                    <a:pt x="2167467" y="0"/>
                  </a:lnTo>
                  <a:lnTo>
                    <a:pt x="2167467" y="103025"/>
                  </a:lnTo>
                  <a:lnTo>
                    <a:pt x="0" y="103025"/>
                  </a:lnTo>
                  <a:close/>
                </a:path>
              </a:pathLst>
            </a:custGeom>
            <a:solidFill>
              <a:srgbClr val="65615F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47625"/>
              <a:ext cx="2167467" cy="15065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693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1041400" y="711200"/>
            <a:ext cx="1734228" cy="1691638"/>
            <a:chOff x="0" y="0"/>
            <a:chExt cx="2312304" cy="2255518"/>
          </a:xfrm>
        </p:grpSpPr>
        <p:pic>
          <p:nvPicPr>
            <p:cNvPr name="Picture 18" id="18"/>
            <p:cNvPicPr>
              <a:picLocks noChangeAspect="true"/>
            </p:cNvPicPr>
            <p:nvPr/>
          </p:nvPicPr>
          <p:blipFill>
            <a:blip r:embed="rId2"/>
            <a:srcRect l="0" t="11071" r="0" b="11071"/>
            <a:stretch>
              <a:fillRect/>
            </a:stretch>
          </p:blipFill>
          <p:spPr>
            <a:xfrm flipH="false" flipV="false">
              <a:off x="0" y="0"/>
              <a:ext cx="2312304" cy="2255518"/>
            </a:xfrm>
            <a:prstGeom prst="rect">
              <a:avLst/>
            </a:prstGeom>
          </p:spPr>
        </p:pic>
      </p:grpSp>
      <p:sp>
        <p:nvSpPr>
          <p:cNvPr name="TextBox 19" id="19"/>
          <p:cNvSpPr txBox="true"/>
          <p:nvPr/>
        </p:nvSpPr>
        <p:spPr>
          <a:xfrm rot="0">
            <a:off x="1041400" y="3139496"/>
            <a:ext cx="5689600" cy="1173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80"/>
              </a:lnSpc>
            </a:pPr>
            <a:r>
              <a:rPr lang="en-US" sz="1128" i="true">
                <a:solidFill>
                  <a:srgbClr val="65615F"/>
                </a:solidFill>
                <a:latin typeface="TT Chocolates Italics"/>
                <a:ea typeface="TT Chocolates Italics"/>
                <a:cs typeface="TT Chocolates Italics"/>
                <a:sym typeface="TT Chocolates Italics"/>
              </a:rPr>
              <a:t>Matthew’s Playhouse - Community Theater - Sarah Baumgardner Director</a:t>
            </a:r>
          </a:p>
          <a:p>
            <a:pPr algn="l">
              <a:lnSpc>
                <a:spcPts val="1580"/>
              </a:lnSpc>
            </a:pPr>
            <a:r>
              <a:rPr lang="en-US" sz="1128" i="true">
                <a:solidFill>
                  <a:srgbClr val="65615F"/>
                </a:solidFill>
                <a:latin typeface="TT Chocolates Italics"/>
                <a:ea typeface="TT Chocolates Italics"/>
                <a:cs typeface="TT Chocolates Italics"/>
                <a:sym typeface="TT Chocolates Italics"/>
              </a:rPr>
              <a:t>RAH - Community Theater - Nicole DiPietro - Director</a:t>
            </a:r>
          </a:p>
          <a:p>
            <a:pPr algn="l">
              <a:lnSpc>
                <a:spcPts val="1580"/>
              </a:lnSpc>
            </a:pPr>
            <a:r>
              <a:rPr lang="en-US" sz="1128" i="true">
                <a:solidFill>
                  <a:srgbClr val="65615F"/>
                </a:solidFill>
                <a:latin typeface="TT Chocolates Italics"/>
                <a:ea typeface="TT Chocolates Italics"/>
                <a:cs typeface="TT Chocolates Italics"/>
                <a:sym typeface="TT Chocolates Italics"/>
              </a:rPr>
              <a:t>Parkwood High School and Cuthbertson High School - Brandi Ford Director</a:t>
            </a:r>
          </a:p>
          <a:p>
            <a:pPr algn="l">
              <a:lnSpc>
                <a:spcPts val="1580"/>
              </a:lnSpc>
            </a:pPr>
            <a:r>
              <a:rPr lang="en-US" sz="1128" i="true">
                <a:solidFill>
                  <a:srgbClr val="65615F"/>
                </a:solidFill>
                <a:latin typeface="TT Chocolates Italics"/>
                <a:ea typeface="TT Chocolates Italics"/>
                <a:cs typeface="TT Chocolates Italics"/>
                <a:sym typeface="TT Chocolates Italics"/>
              </a:rPr>
              <a:t>New Town Elementary - Stacey Hea, Danell Kearns and Mandy McAllister Directors</a:t>
            </a:r>
          </a:p>
          <a:p>
            <a:pPr algn="l">
              <a:lnSpc>
                <a:spcPts val="1580"/>
              </a:lnSpc>
            </a:pPr>
          </a:p>
          <a:p>
            <a:pPr algn="l" marL="0" indent="0" lvl="1">
              <a:lnSpc>
                <a:spcPts val="1580"/>
              </a:lnSpc>
            </a:pPr>
          </a:p>
        </p:txBody>
      </p:sp>
      <p:sp>
        <p:nvSpPr>
          <p:cNvPr name="TextBox 20" id="20"/>
          <p:cNvSpPr txBox="true"/>
          <p:nvPr/>
        </p:nvSpPr>
        <p:spPr>
          <a:xfrm rot="0">
            <a:off x="3210082" y="610203"/>
            <a:ext cx="3520918" cy="5344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346"/>
              </a:lnSpc>
              <a:spcBef>
                <a:spcPct val="0"/>
              </a:spcBef>
            </a:pPr>
            <a:r>
              <a:rPr lang="en-US" b="true" sz="3104" spc="93">
                <a:solidFill>
                  <a:srgbClr val="65615F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WILLIAM HELMS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3217195" y="1140348"/>
            <a:ext cx="3228172" cy="2752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8"/>
              </a:lnSpc>
            </a:pPr>
            <a:r>
              <a:rPr lang="en-US" sz="1599" spc="319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STUDENT ACTOR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996714" y="9070629"/>
            <a:ext cx="2764546" cy="4885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203105" indent="-101553" lvl="1">
              <a:lnSpc>
                <a:spcPts val="1317"/>
              </a:lnSpc>
              <a:buFont typeface="Arial"/>
              <a:buChar char="•"/>
            </a:pPr>
            <a:r>
              <a:rPr lang="en-US" sz="940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Beginner to intermediate dance</a:t>
            </a:r>
          </a:p>
          <a:p>
            <a:pPr algn="l" marL="203105" indent="-101553" lvl="1">
              <a:lnSpc>
                <a:spcPts val="1317"/>
              </a:lnSpc>
              <a:buFont typeface="Arial"/>
              <a:buChar char="•"/>
            </a:pPr>
            <a:r>
              <a:rPr lang="en-US" sz="940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Physical comedy roles</a:t>
            </a:r>
          </a:p>
          <a:p>
            <a:pPr algn="l" marL="203105" indent="-101553" lvl="1">
              <a:lnSpc>
                <a:spcPts val="1317"/>
              </a:lnSpc>
              <a:buFont typeface="Arial"/>
              <a:buChar char="•"/>
            </a:pPr>
            <a:r>
              <a:rPr lang="en-US" sz="940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Projection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4147799" y="8813195"/>
            <a:ext cx="2583201" cy="53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58"/>
              </a:lnSpc>
            </a:pPr>
            <a:r>
              <a:rPr lang="en-US" sz="940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Theater Teacher and Director</a:t>
            </a:r>
          </a:p>
          <a:p>
            <a:pPr algn="l">
              <a:lnSpc>
                <a:spcPts val="1458"/>
              </a:lnSpc>
            </a:pPr>
            <a:r>
              <a:rPr lang="en-US" sz="940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Parkwood High School</a:t>
            </a:r>
          </a:p>
          <a:p>
            <a:pPr algn="l">
              <a:lnSpc>
                <a:spcPts val="1458"/>
              </a:lnSpc>
            </a:pPr>
            <a:r>
              <a:rPr lang="en-US" sz="940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brandi.ford@ucps.k12.nc.us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147799" y="8507495"/>
            <a:ext cx="2583201" cy="2112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1862"/>
              </a:lnSpc>
              <a:spcBef>
                <a:spcPct val="0"/>
              </a:spcBef>
            </a:pPr>
            <a:r>
              <a:rPr lang="en-US" b="true" sz="1034">
                <a:solidFill>
                  <a:srgbClr val="65615F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BRANDI FORD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183256" y="4108065"/>
            <a:ext cx="2964543" cy="1875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80"/>
              </a:lnSpc>
            </a:pPr>
            <a:r>
              <a:rPr lang="en-US" b="true" sz="1128" spc="180">
                <a:solidFill>
                  <a:srgbClr val="F0EFEC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ACADEMIC BACKGROUND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183256" y="2702191"/>
            <a:ext cx="2964543" cy="1875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80"/>
              </a:lnSpc>
            </a:pPr>
            <a:r>
              <a:rPr lang="en-US" b="true" sz="1128" spc="180">
                <a:solidFill>
                  <a:srgbClr val="F0EFEC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BACKGROUND EXPERIENCES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183256" y="5956055"/>
            <a:ext cx="2964543" cy="1875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80"/>
              </a:lnSpc>
            </a:pPr>
            <a:r>
              <a:rPr lang="en-US" b="true" sz="1128" spc="180">
                <a:solidFill>
                  <a:srgbClr val="F0EFEC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THEATER PERFORMANCES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095728" y="8768762"/>
            <a:ext cx="1948658" cy="1874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80"/>
              </a:lnSpc>
            </a:pPr>
            <a:r>
              <a:rPr lang="en-US" b="true" sz="1128" spc="180">
                <a:solidFill>
                  <a:srgbClr val="F0EFEC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CORE SKILLS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4289655" y="8219712"/>
            <a:ext cx="2116094" cy="1875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80"/>
              </a:lnSpc>
            </a:pPr>
            <a:r>
              <a:rPr lang="en-US" b="true" sz="1128" spc="180">
                <a:solidFill>
                  <a:srgbClr val="F0EFEC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REFERENCES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041400" y="4518075"/>
            <a:ext cx="1795250" cy="1680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1479"/>
              </a:lnSpc>
            </a:pPr>
            <a:r>
              <a:rPr lang="en-US" b="true" sz="1034">
                <a:solidFill>
                  <a:srgbClr val="65615F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NEW TOWN ELEMENTARY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4147799" y="4582649"/>
            <a:ext cx="1854003" cy="2020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776"/>
              </a:lnSpc>
            </a:pPr>
            <a:r>
              <a:rPr lang="en-US" b="true" sz="1034">
                <a:solidFill>
                  <a:srgbClr val="65615F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CUTHBERTSON MIDDLE SCHOOL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041400" y="4876610"/>
            <a:ext cx="1795250" cy="3547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48"/>
              </a:lnSpc>
            </a:pPr>
            <a:r>
              <a:rPr lang="en-US" b="true" sz="1034" spc="31">
                <a:solidFill>
                  <a:srgbClr val="65615F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PARKWOOD MIDDLE SCHOOL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4147799" y="4917507"/>
            <a:ext cx="1854003" cy="17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48"/>
              </a:lnSpc>
            </a:pPr>
            <a:r>
              <a:rPr lang="en-US" b="true" sz="1034">
                <a:solidFill>
                  <a:srgbClr val="65615F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PARKWOOD HIGH SCHOOL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2935216" y="4489534"/>
            <a:ext cx="689385" cy="2005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1">
              <a:lnSpc>
                <a:spcPts val="1693"/>
              </a:lnSpc>
              <a:spcBef>
                <a:spcPct val="0"/>
              </a:spcBef>
            </a:pPr>
            <a:r>
              <a:rPr lang="en-US" sz="940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2022-2024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6080498" y="4585231"/>
            <a:ext cx="650502" cy="978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1">
              <a:lnSpc>
                <a:spcPts val="658"/>
              </a:lnSpc>
            </a:pPr>
            <a:r>
              <a:rPr lang="en-US" sz="940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2021-2023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2935216" y="4994852"/>
            <a:ext cx="689385" cy="1618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1">
              <a:lnSpc>
                <a:spcPts val="1204"/>
              </a:lnSpc>
              <a:spcBef>
                <a:spcPct val="0"/>
              </a:spcBef>
            </a:pPr>
            <a:r>
              <a:rPr lang="en-US" sz="940">
                <a:solidFill>
                  <a:srgbClr val="2B2B2B"/>
                </a:solidFill>
                <a:latin typeface="TT Chocolates"/>
                <a:ea typeface="TT Chocolates"/>
                <a:cs typeface="TT Chocolates"/>
                <a:sym typeface="TT Chocolates"/>
              </a:rPr>
              <a:t>2023-2024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6065731" y="4902144"/>
            <a:ext cx="650502" cy="3141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1">
              <a:lnSpc>
                <a:spcPts val="1204"/>
              </a:lnSpc>
              <a:spcBef>
                <a:spcPct val="0"/>
              </a:spcBef>
            </a:pPr>
            <a:r>
              <a:rPr lang="en-US" sz="940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2024-Present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033931" y="5867735"/>
            <a:ext cx="1612019" cy="1697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1479"/>
              </a:lnSpc>
            </a:pPr>
            <a:r>
              <a:rPr lang="en-US" b="true" sz="1034">
                <a:solidFill>
                  <a:srgbClr val="65615F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NEW TOWN ELEMENTARY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4147799" y="5839160"/>
            <a:ext cx="1854003" cy="2112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1862"/>
              </a:lnSpc>
              <a:spcBef>
                <a:spcPct val="0"/>
              </a:spcBef>
            </a:pPr>
            <a:r>
              <a:rPr lang="en-US" b="true" sz="1034">
                <a:solidFill>
                  <a:srgbClr val="65615F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RAH THEATER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052962" y="6138220"/>
            <a:ext cx="2583201" cy="1719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48"/>
              </a:lnSpc>
            </a:pPr>
            <a:r>
              <a:rPr lang="en-US" sz="1034" spc="31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ALADDIN JR. 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4147799" y="6150550"/>
            <a:ext cx="2568434" cy="17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48"/>
              </a:lnSpc>
            </a:pPr>
            <a:r>
              <a:rPr lang="en-US" sz="1034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SUESSICAL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2730942" y="6138033"/>
            <a:ext cx="848973" cy="2005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1">
              <a:lnSpc>
                <a:spcPts val="1693"/>
              </a:lnSpc>
              <a:spcBef>
                <a:spcPct val="0"/>
              </a:spcBef>
            </a:pPr>
            <a:r>
              <a:rPr lang="en-US" sz="940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Ensemble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6001802" y="6111139"/>
            <a:ext cx="650502" cy="3001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1">
              <a:lnSpc>
                <a:spcPts val="790"/>
              </a:lnSpc>
            </a:pPr>
            <a:r>
              <a:rPr lang="en-US" sz="940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Mr. Mayor and Wickersham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452145" y="1576523"/>
            <a:ext cx="3008531" cy="1719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1448"/>
              </a:lnSpc>
              <a:spcBef>
                <a:spcPct val="0"/>
              </a:spcBef>
            </a:pPr>
            <a:r>
              <a:rPr lang="en-US" sz="1034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704-288-7888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3452145" y="1794188"/>
            <a:ext cx="3008531" cy="1719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1448"/>
              </a:lnSpc>
              <a:spcBef>
                <a:spcPct val="0"/>
              </a:spcBef>
            </a:pPr>
            <a:r>
              <a:rPr lang="en-US" sz="1034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helms.william41@gmail.com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3465639" y="2239371"/>
            <a:ext cx="2995037" cy="1719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48"/>
              </a:lnSpc>
            </a:pPr>
            <a:r>
              <a:rPr lang="en-US" sz="1034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4309 Lancaster Hwy. Monroe, NC. 28112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3465639" y="2017150"/>
            <a:ext cx="2995037" cy="1719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1448"/>
              </a:lnSpc>
              <a:spcBef>
                <a:spcPct val="0"/>
              </a:spcBef>
            </a:pPr>
            <a:r>
              <a:rPr lang="en-US" sz="1034">
                <a:solidFill>
                  <a:srgbClr val="65615F"/>
                </a:solidFill>
                <a:latin typeface="TT Chocolates"/>
                <a:ea typeface="TT Chocolates"/>
                <a:cs typeface="TT Chocolates"/>
                <a:sym typeface="TT Chocolates"/>
              </a:rPr>
              <a:t>catie.helms22@gmail.com</a:t>
            </a:r>
          </a:p>
        </p:txBody>
      </p:sp>
      <p:sp>
        <p:nvSpPr>
          <p:cNvPr name="Freeform 48" id="48"/>
          <p:cNvSpPr/>
          <p:nvPr/>
        </p:nvSpPr>
        <p:spPr>
          <a:xfrm flipH="false" flipV="false" rot="0">
            <a:off x="3214358" y="2276180"/>
            <a:ext cx="126658" cy="126658"/>
          </a:xfrm>
          <a:custGeom>
            <a:avLst/>
            <a:gdLst/>
            <a:ahLst/>
            <a:cxnLst/>
            <a:rect r="r" b="b" t="t" l="l"/>
            <a:pathLst>
              <a:path h="126658" w="126658">
                <a:moveTo>
                  <a:pt x="0" y="0"/>
                </a:moveTo>
                <a:lnTo>
                  <a:pt x="126659" y="0"/>
                </a:lnTo>
                <a:lnTo>
                  <a:pt x="126659" y="126658"/>
                </a:lnTo>
                <a:lnTo>
                  <a:pt x="0" y="12665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3210097" y="1615797"/>
            <a:ext cx="128011" cy="128011"/>
          </a:xfrm>
          <a:custGeom>
            <a:avLst/>
            <a:gdLst/>
            <a:ahLst/>
            <a:cxnLst/>
            <a:rect r="r" b="b" t="t" l="l"/>
            <a:pathLst>
              <a:path h="128011" w="128011">
                <a:moveTo>
                  <a:pt x="0" y="0"/>
                </a:moveTo>
                <a:lnTo>
                  <a:pt x="128011" y="0"/>
                </a:lnTo>
                <a:lnTo>
                  <a:pt x="128011" y="128010"/>
                </a:lnTo>
                <a:lnTo>
                  <a:pt x="0" y="12801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0">
            <a:off x="3210097" y="1835315"/>
            <a:ext cx="128011" cy="128011"/>
          </a:xfrm>
          <a:custGeom>
            <a:avLst/>
            <a:gdLst/>
            <a:ahLst/>
            <a:cxnLst/>
            <a:rect r="r" b="b" t="t" l="l"/>
            <a:pathLst>
              <a:path h="128011" w="128011">
                <a:moveTo>
                  <a:pt x="0" y="0"/>
                </a:moveTo>
                <a:lnTo>
                  <a:pt x="128011" y="0"/>
                </a:lnTo>
                <a:lnTo>
                  <a:pt x="128011" y="128011"/>
                </a:lnTo>
                <a:lnTo>
                  <a:pt x="0" y="12801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0">
            <a:off x="3242662" y="1639169"/>
            <a:ext cx="62880" cy="81267"/>
          </a:xfrm>
          <a:custGeom>
            <a:avLst/>
            <a:gdLst/>
            <a:ahLst/>
            <a:cxnLst/>
            <a:rect r="r" b="b" t="t" l="l"/>
            <a:pathLst>
              <a:path h="81267" w="62880">
                <a:moveTo>
                  <a:pt x="0" y="0"/>
                </a:moveTo>
                <a:lnTo>
                  <a:pt x="62880" y="0"/>
                </a:lnTo>
                <a:lnTo>
                  <a:pt x="62880" y="81267"/>
                </a:lnTo>
                <a:lnTo>
                  <a:pt x="0" y="81267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0">
            <a:off x="3233408" y="1867680"/>
            <a:ext cx="81389" cy="63280"/>
          </a:xfrm>
          <a:custGeom>
            <a:avLst/>
            <a:gdLst/>
            <a:ahLst/>
            <a:cxnLst/>
            <a:rect r="r" b="b" t="t" l="l"/>
            <a:pathLst>
              <a:path h="63280" w="81389">
                <a:moveTo>
                  <a:pt x="0" y="0"/>
                </a:moveTo>
                <a:lnTo>
                  <a:pt x="81389" y="0"/>
                </a:lnTo>
                <a:lnTo>
                  <a:pt x="81389" y="63280"/>
                </a:lnTo>
                <a:lnTo>
                  <a:pt x="0" y="63280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3217267" y="2060009"/>
            <a:ext cx="120841" cy="120841"/>
          </a:xfrm>
          <a:custGeom>
            <a:avLst/>
            <a:gdLst/>
            <a:ahLst/>
            <a:cxnLst/>
            <a:rect r="r" b="b" t="t" l="l"/>
            <a:pathLst>
              <a:path h="120841" w="120841">
                <a:moveTo>
                  <a:pt x="0" y="0"/>
                </a:moveTo>
                <a:lnTo>
                  <a:pt x="120841" y="0"/>
                </a:lnTo>
                <a:lnTo>
                  <a:pt x="120841" y="120840"/>
                </a:lnTo>
                <a:lnTo>
                  <a:pt x="0" y="120840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4" id="54"/>
          <p:cNvSpPr txBox="true"/>
          <p:nvPr/>
        </p:nvSpPr>
        <p:spPr>
          <a:xfrm rot="0">
            <a:off x="4147799" y="6382750"/>
            <a:ext cx="189667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sz="102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ELF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957181" y="6401800"/>
            <a:ext cx="694492" cy="1772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6"/>
              </a:lnSpc>
              <a:spcBef>
                <a:spcPct val="0"/>
              </a:spcBef>
            </a:pPr>
            <a:r>
              <a:rPr lang="en-US" sz="93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Santas Helper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1052962" y="6403801"/>
            <a:ext cx="1772126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b="true" sz="1029">
                <a:solidFill>
                  <a:srgbClr val="000000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PARKWOOD MIDDLE SCHOOL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4147799" y="6622717"/>
            <a:ext cx="1520309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sz="102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LITTLE SHOP OF HORRORS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6159825" y="6617713"/>
            <a:ext cx="491847" cy="1772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6"/>
              </a:lnSpc>
              <a:spcBef>
                <a:spcPct val="0"/>
              </a:spcBef>
            </a:pPr>
            <a:r>
              <a:rPr lang="en-US" sz="93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Ensemble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1052962" y="6660705"/>
            <a:ext cx="713184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sz="102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MATILDA JR.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2671594" y="6658705"/>
            <a:ext cx="1267897" cy="1772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6"/>
              </a:lnSpc>
              <a:spcBef>
                <a:spcPct val="0"/>
              </a:spcBef>
            </a:pPr>
            <a:r>
              <a:rPr lang="en-US" sz="93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Escapologist and Rudolfo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1052962" y="6919721"/>
            <a:ext cx="1619488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b="true" sz="1029">
                <a:solidFill>
                  <a:srgbClr val="000000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PARKWOOD HIGH SCHOOL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1052962" y="7197788"/>
            <a:ext cx="853678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sz="102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FREAKY FRIDAY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3012884" y="7203313"/>
            <a:ext cx="408623" cy="1772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6"/>
              </a:lnSpc>
              <a:spcBef>
                <a:spcPct val="0"/>
              </a:spcBef>
            </a:pPr>
            <a:r>
              <a:rPr lang="en-US" sz="93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Fletcher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4147799" y="7072234"/>
            <a:ext cx="1786533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b="true" sz="1029">
                <a:solidFill>
                  <a:srgbClr val="000000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CUTHBERTSON HIGH SCHOOL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4160775" y="7312118"/>
            <a:ext cx="1591270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sz="102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FRANKENSTEIN’S CREATURE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813894" y="7310117"/>
            <a:ext cx="1026319" cy="1772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6"/>
              </a:lnSpc>
              <a:spcBef>
                <a:spcPct val="0"/>
              </a:spcBef>
            </a:pPr>
            <a:r>
              <a:rPr lang="en-US" sz="93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William Frankenstein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1052962" y="7467361"/>
            <a:ext cx="407432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sz="102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MEDEA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2993303" y="7457836"/>
            <a:ext cx="689610" cy="1772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6"/>
              </a:lnSpc>
              <a:spcBef>
                <a:spcPct val="0"/>
              </a:spcBef>
            </a:pPr>
            <a:r>
              <a:rPr lang="en-US" sz="93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Greek Chorus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-719059" y="5431350"/>
            <a:ext cx="5689600" cy="1903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82"/>
              </a:lnSpc>
            </a:pPr>
            <a:r>
              <a:rPr lang="en-US" b="true" sz="1130" spc="180">
                <a:solidFill>
                  <a:srgbClr val="FFFFFF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STAGE PERFORMANCES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1055045" y="7774002"/>
            <a:ext cx="303014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sz="102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CLUE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2993303" y="7711328"/>
            <a:ext cx="751761" cy="1772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6"/>
              </a:lnSpc>
              <a:spcBef>
                <a:spcPct val="0"/>
              </a:spcBef>
            </a:pPr>
            <a:r>
              <a:rPr lang="en-US" sz="93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Professor Plum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1052962" y="8210187"/>
            <a:ext cx="1466493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b="true" sz="1029">
                <a:solidFill>
                  <a:srgbClr val="000000"/>
                </a:solidFill>
                <a:latin typeface="TT Chocolates Bold"/>
                <a:ea typeface="TT Chocolates Bold"/>
                <a:cs typeface="TT Chocolates Bold"/>
                <a:sym typeface="TT Chocolates Bold"/>
              </a:rPr>
              <a:t>MATTHEW’S PLAYHOUSE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1052962" y="8452934"/>
            <a:ext cx="610195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sz="102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SUESSICAL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2892093" y="8435387"/>
            <a:ext cx="1019889" cy="1772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6"/>
              </a:lnSpc>
              <a:spcBef>
                <a:spcPct val="0"/>
              </a:spcBef>
            </a:pPr>
            <a:r>
              <a:rPr lang="en-US" sz="93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Wickersham Brother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4161132" y="7561055"/>
            <a:ext cx="477322" cy="182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6"/>
              </a:lnSpc>
              <a:spcBef>
                <a:spcPct val="0"/>
              </a:spcBef>
            </a:pPr>
            <a:r>
              <a:rPr lang="en-US" sz="102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BIG FISH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6212957" y="7534956"/>
            <a:ext cx="464820" cy="1772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6"/>
              </a:lnSpc>
              <a:spcBef>
                <a:spcPct val="0"/>
              </a:spcBef>
            </a:pPr>
            <a:r>
              <a:rPr lang="en-US" sz="939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Little Will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1072786" y="8033019"/>
            <a:ext cx="1594128" cy="160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5"/>
              </a:lnSpc>
              <a:spcBef>
                <a:spcPct val="0"/>
              </a:spcBef>
            </a:pPr>
            <a:r>
              <a:rPr lang="en-US" sz="900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You’re a Good Man Charlie Brown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2877073" y="8033018"/>
            <a:ext cx="1150144" cy="1600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5"/>
              </a:lnSpc>
              <a:spcBef>
                <a:spcPct val="0"/>
              </a:spcBef>
            </a:pPr>
            <a:r>
              <a:rPr lang="en-US" sz="900">
                <a:solidFill>
                  <a:srgbClr val="000000"/>
                </a:solidFill>
                <a:latin typeface="TT Chocolates"/>
                <a:ea typeface="TT Chocolates"/>
                <a:cs typeface="TT Chocolates"/>
                <a:sym typeface="TT Chocolates"/>
              </a:rPr>
              <a:t>Snoopy and Woodstock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DAGW783nUoU</dc:identifier>
  <dcterms:modified xsi:type="dcterms:W3CDTF">2011-08-01T06:04:30Z</dcterms:modified>
  <cp:revision>1</cp:revision>
  <dc:title>William Helms</dc:title>
</cp:coreProperties>
</file>