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ivisionstech.com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Info@ivisionstech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952500" y="2647950"/>
            <a:ext cx="5867400" cy="0"/>
          </a:xfrm>
          <a:custGeom>
            <a:avLst/>
            <a:gdLst/>
            <a:ahLst/>
            <a:cxnLst/>
            <a:rect l="l" t="t" r="r" b="b"/>
            <a:pathLst>
              <a:path w="5867400" h="0">
                <a:moveTo>
                  <a:pt x="0" y="0"/>
                </a:moveTo>
                <a:lnTo>
                  <a:pt x="5867400" y="0"/>
                </a:lnTo>
              </a:path>
            </a:pathLst>
          </a:custGeom>
          <a:ln w="12700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914400" y="2918138"/>
            <a:ext cx="5579110" cy="25209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05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Web</a:t>
            </a:r>
            <a:r>
              <a:rPr dirty="0" sz="15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Designer</a:t>
            </a:r>
            <a:r>
              <a:rPr dirty="0" sz="15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5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SEO</a:t>
            </a:r>
            <a:r>
              <a:rPr dirty="0" sz="15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Expert</a:t>
            </a:r>
            <a:r>
              <a:rPr dirty="0" sz="15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dirty="0" sz="15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Ivisions</a:t>
            </a:r>
            <a:r>
              <a:rPr dirty="0" sz="15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FFFFFF"/>
                </a:solidFill>
                <a:latin typeface="Arial"/>
                <a:cs typeface="Arial"/>
              </a:rPr>
              <a:t>Tech,</a:t>
            </a:r>
            <a:r>
              <a:rPr dirty="0" sz="15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5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40" b="1">
                <a:solidFill>
                  <a:srgbClr val="FFFFFF"/>
                </a:solidFill>
                <a:latin typeface="Arial"/>
                <a:cs typeface="Arial"/>
              </a:rPr>
              <a:t>Top-</a:t>
            </a:r>
            <a:r>
              <a:rPr dirty="0" sz="1500" spc="-10" b="1">
                <a:solidFill>
                  <a:srgbClr val="FFFFFF"/>
                </a:solidFill>
                <a:latin typeface="Arial"/>
                <a:cs typeface="Arial"/>
              </a:rPr>
              <a:t>Ranked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14400" y="3170053"/>
            <a:ext cx="2511425" cy="21907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05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Software</a:t>
            </a:r>
            <a:r>
              <a:rPr dirty="0" sz="15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House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FFFFFF"/>
                </a:solidFill>
                <a:latin typeface="Arial"/>
                <a:cs typeface="Arial"/>
              </a:rPr>
              <a:t>Pakistan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01700" y="3434307"/>
            <a:ext cx="5967730" cy="949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200"/>
              </a:lnSpc>
              <a:spcBef>
                <a:spcPts val="100"/>
              </a:spcBef>
            </a:pPr>
            <a:r>
              <a:rPr dirty="0" sz="1100">
                <a:latin typeface="Arial MT"/>
                <a:cs typeface="Arial MT"/>
              </a:rPr>
              <a:t>At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u="sng" sz="11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Ivisions</a:t>
            </a:r>
            <a:r>
              <a:rPr dirty="0" u="sng" sz="1100" spc="-4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2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Tech</a:t>
            </a:r>
            <a:r>
              <a:rPr dirty="0" sz="1100" spc="-20">
                <a:latin typeface="Arial MT"/>
                <a:cs typeface="Arial MT"/>
              </a:rPr>
              <a:t>,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we’re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not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just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another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software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house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Pakistan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-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we’re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your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digital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growth partner.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From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b="1">
                <a:latin typeface="Arial"/>
                <a:cs typeface="Arial"/>
              </a:rPr>
              <a:t>creative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web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development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b="1">
                <a:latin typeface="Arial"/>
                <a:cs typeface="Arial"/>
              </a:rPr>
              <a:t>app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development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b="1">
                <a:latin typeface="Arial"/>
                <a:cs typeface="Arial"/>
              </a:rPr>
              <a:t>SEO,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digital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marketing, </a:t>
            </a:r>
            <a:r>
              <a:rPr dirty="0" sz="1100" b="1">
                <a:latin typeface="Arial"/>
                <a:cs typeface="Arial"/>
              </a:rPr>
              <a:t>and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social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media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management</a:t>
            </a:r>
            <a:r>
              <a:rPr dirty="0" sz="1100" spc="-10">
                <a:latin typeface="Arial MT"/>
                <a:cs typeface="Arial MT"/>
              </a:rPr>
              <a:t>,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bring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visionary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solutions.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Whether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it’s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 b="1">
                <a:latin typeface="Arial"/>
                <a:cs typeface="Arial"/>
              </a:rPr>
              <a:t>WordPress development,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mobile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apps,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graphic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design,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or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domain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&amp;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hosting</a:t>
            </a:r>
            <a:r>
              <a:rPr dirty="0" sz="1100">
                <a:latin typeface="Arial MT"/>
                <a:cs typeface="Arial MT"/>
              </a:rPr>
              <a:t>,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have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covered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you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with </a:t>
            </a:r>
            <a:r>
              <a:rPr dirty="0" sz="1100">
                <a:latin typeface="Arial MT"/>
                <a:cs typeface="Arial MT"/>
              </a:rPr>
              <a:t>expertise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innovation.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01700" y="8570984"/>
            <a:ext cx="5922010" cy="57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200"/>
              </a:lnSpc>
              <a:spcBef>
                <a:spcPts val="100"/>
              </a:spcBef>
            </a:pPr>
            <a:r>
              <a:rPr dirty="0" sz="1100">
                <a:latin typeface="Arial MT"/>
                <a:cs typeface="Arial MT"/>
              </a:rPr>
              <a:t>Our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passion?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Empowering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businesses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shine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digital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world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innovative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technology</a:t>
            </a:r>
            <a:r>
              <a:rPr dirty="0" sz="1100" spc="5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impactful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strategies.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Over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years,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we’ve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worked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b="1">
                <a:latin typeface="Arial"/>
                <a:cs typeface="Arial"/>
              </a:rPr>
              <a:t>national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and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international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clients </a:t>
            </a:r>
            <a:r>
              <a:rPr dirty="0" sz="1100">
                <a:latin typeface="Arial MT"/>
                <a:cs typeface="Arial MT"/>
              </a:rPr>
              <a:t>across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industries</a:t>
            </a:r>
            <a:r>
              <a:rPr dirty="0" sz="1100">
                <a:latin typeface="Arial MT"/>
                <a:cs typeface="Arial MT"/>
              </a:rPr>
              <a:t> like </a:t>
            </a:r>
            <a:r>
              <a:rPr dirty="0" sz="1100" spc="-10" b="1">
                <a:latin typeface="Arial"/>
                <a:cs typeface="Arial"/>
              </a:rPr>
              <a:t>automotive,</a:t>
            </a:r>
            <a:r>
              <a:rPr dirty="0" sz="1100" b="1">
                <a:latin typeface="Arial"/>
                <a:cs typeface="Arial"/>
              </a:rPr>
              <a:t> music, </a:t>
            </a:r>
            <a:r>
              <a:rPr dirty="0" sz="1100" spc="-10" b="1">
                <a:latin typeface="Arial"/>
                <a:cs typeface="Arial"/>
              </a:rPr>
              <a:t>education,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nonprofits,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construction,</a:t>
            </a:r>
            <a:r>
              <a:rPr dirty="0" sz="110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power,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7" name="object 7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95425" y="933450"/>
            <a:ext cx="4781550" cy="1543049"/>
          </a:xfrm>
          <a:prstGeom prst="rect">
            <a:avLst/>
          </a:prstGeom>
        </p:spPr>
      </p:pic>
      <p:pic>
        <p:nvPicPr>
          <p:cNvPr id="8" name="object 8" descr="">
            <a:hlinkClick r:id="rId2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3450" y="4415505"/>
            <a:ext cx="5886450" cy="39338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875939"/>
            <a:ext cx="5687695" cy="579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200"/>
              </a:lnSpc>
              <a:spcBef>
                <a:spcPts val="100"/>
              </a:spcBef>
            </a:pPr>
            <a:r>
              <a:rPr dirty="0" sz="1100" spc="-10" b="1">
                <a:latin typeface="Arial"/>
                <a:cs typeface="Arial"/>
              </a:rPr>
              <a:t>eyewear,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real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estate,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and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advertising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-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delivering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excellence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every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step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0">
                <a:latin typeface="Arial MT"/>
                <a:cs typeface="Arial MT"/>
              </a:rPr>
              <a:t> way. </a:t>
            </a:r>
            <a:r>
              <a:rPr dirty="0" sz="1100">
                <a:latin typeface="Arial MT"/>
                <a:cs typeface="Arial MT"/>
              </a:rPr>
              <a:t>With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50">
                <a:latin typeface="Arial MT"/>
                <a:cs typeface="Arial MT"/>
              </a:rPr>
              <a:t>a </a:t>
            </a:r>
            <a:r>
              <a:rPr dirty="0" sz="1100" spc="-10">
                <a:latin typeface="Arial MT"/>
                <a:cs typeface="Arial MT"/>
              </a:rPr>
              <a:t>reputation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quality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client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satisfaction,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b="1">
                <a:latin typeface="Arial"/>
                <a:cs typeface="Arial"/>
              </a:rPr>
              <a:t>Ivisions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Tech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stands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among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top-ranked </a:t>
            </a:r>
            <a:r>
              <a:rPr dirty="0" sz="1100" b="1">
                <a:latin typeface="Arial"/>
                <a:cs typeface="Arial"/>
              </a:rPr>
              <a:t>software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houses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Pakistan</a:t>
            </a:r>
            <a:r>
              <a:rPr dirty="0" sz="1100">
                <a:latin typeface="Arial MT"/>
                <a:cs typeface="Arial MT"/>
              </a:rPr>
              <a:t>.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Let’s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build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something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incredible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together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14400" y="1646412"/>
            <a:ext cx="2375535" cy="26289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50"/>
              </a:lnSpc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Company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01700" y="2078959"/>
            <a:ext cx="2888615" cy="2332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Website</a:t>
            </a:r>
            <a:r>
              <a:rPr dirty="0" sz="1200">
                <a:latin typeface="Arial MT"/>
                <a:cs typeface="Arial MT"/>
              </a:rPr>
              <a:t>:</a:t>
            </a:r>
            <a:r>
              <a:rPr dirty="0" sz="1200" spc="-45">
                <a:latin typeface="Arial MT"/>
                <a:cs typeface="Arial MT"/>
              </a:rPr>
              <a:t> </a:t>
            </a:r>
            <a:r>
              <a:rPr dirty="0" u="sng" sz="1200" spc="-10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 MT"/>
                <a:cs typeface="Arial MT"/>
              </a:rPr>
              <a:t>ivisionstech.com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1200" b="1">
                <a:latin typeface="Arial"/>
                <a:cs typeface="Arial"/>
              </a:rPr>
              <a:t>Email</a:t>
            </a:r>
            <a:r>
              <a:rPr dirty="0" sz="1200">
                <a:latin typeface="Arial MT"/>
                <a:cs typeface="Arial MT"/>
              </a:rPr>
              <a:t>: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  <a:hlinkClick r:id="rId2"/>
              </a:rPr>
              <a:t>Info@ivisionstech.com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1200" b="1">
                <a:latin typeface="Arial"/>
                <a:cs typeface="Arial"/>
              </a:rPr>
              <a:t>Postal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Code</a:t>
            </a:r>
            <a:r>
              <a:rPr dirty="0" sz="1200">
                <a:latin typeface="Arial MT"/>
                <a:cs typeface="Arial MT"/>
              </a:rPr>
              <a:t>: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52250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dirty="0" sz="1200" b="1">
                <a:latin typeface="Arial"/>
                <a:cs typeface="Arial"/>
              </a:rPr>
              <a:t>Phone</a:t>
            </a:r>
            <a:r>
              <a:rPr dirty="0" sz="1200">
                <a:latin typeface="Arial MT"/>
                <a:cs typeface="Arial MT"/>
              </a:rPr>
              <a:t>: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+92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321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6661363</a:t>
            </a: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ct val="193500"/>
              </a:lnSpc>
            </a:pPr>
            <a:r>
              <a:rPr dirty="0" sz="1200" b="1">
                <a:latin typeface="Arial"/>
                <a:cs typeface="Arial"/>
              </a:rPr>
              <a:t>Address</a:t>
            </a:r>
            <a:r>
              <a:rPr dirty="0" sz="1200">
                <a:latin typeface="Arial MT"/>
                <a:cs typeface="Arial MT"/>
              </a:rPr>
              <a:t>: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672-B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2nd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Floor,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With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Mohsin </a:t>
            </a:r>
            <a:r>
              <a:rPr dirty="0" sz="1200">
                <a:latin typeface="Arial MT"/>
                <a:cs typeface="Arial MT"/>
              </a:rPr>
              <a:t>Saeed Fabrics, Near Billa Chowk, </a:t>
            </a:r>
            <a:r>
              <a:rPr dirty="0" sz="1200" spc="-10">
                <a:latin typeface="Arial MT"/>
                <a:cs typeface="Arial MT"/>
              </a:rPr>
              <a:t>Satellite </a:t>
            </a:r>
            <a:r>
              <a:rPr dirty="0" sz="1200" spc="-20">
                <a:latin typeface="Arial MT"/>
                <a:cs typeface="Arial MT"/>
              </a:rPr>
              <a:t>Town,</a:t>
            </a:r>
            <a:r>
              <a:rPr dirty="0" sz="1200" spc="-4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Gujranwala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Ivisionstech Software House</dc:title>
  <dcterms:created xsi:type="dcterms:W3CDTF">2025-02-11T11:20:33Z</dcterms:created>
  <dcterms:modified xsi:type="dcterms:W3CDTF">2025-02-11T11:20:33Z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2025-02-11T00:00:00Z</vt:filetime>
  </property>
  <property fmtid="{D5CDD505-2E9C-101B-9397-08002B2CF9AE}" pid="3" name="Producer">
    <vt:lpwstr>Skia/PDF m134 Google Docs Renderer</vt:lpwstr>
  </property>
  <property fmtid="{D5CDD505-2E9C-101B-9397-08002B2CF9AE}" pid="4" name="LastSaved">
    <vt:filetime>2025-02-11T00:00:00Z</vt:filetime>
  </property>
</Properties>
</file>