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Default Extension="png" ContentType="image/png"/>
  <Default Extension="jpg" ContentType="image/jpg"/>
  <Override PartName="/ppt/slides/slide2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  <p:sldId id="257" r:id="rId7"/>
  </p:sldIdLst>
  <p:sldSz cx="7772400" cy="10058400"/>
  <p:notesSz cx="7772400" cy="1005840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/Relationships>
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82930" y="3118104"/>
            <a:ext cx="6606540" cy="21122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65860" y="5632704"/>
            <a:ext cx="5440680" cy="2514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88620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4002786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88620" y="402336"/>
            <a:ext cx="6995160" cy="16093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88620" y="2313432"/>
            <a:ext cx="6995160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642616" y="9354312"/>
            <a:ext cx="2487168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88620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5596128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hyperlink" Target="https://www.ivisionstech.com/" TargetMode="External"/><Relationship Id="rId3" Type="http://schemas.openxmlformats.org/officeDocument/2006/relationships/image" Target="../media/image1.png"/><Relationship Id="rId4" Type="http://schemas.openxmlformats.org/officeDocument/2006/relationships/image" Target="../media/image2.jpg"/></Relationships>

</file>

<file path=ppt/slides/_rels/slide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hyperlink" Target="mailto:Info@ivisionstech.com" TargetMode="Externa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952500" y="2647950"/>
            <a:ext cx="5867400" cy="0"/>
          </a:xfrm>
          <a:custGeom>
            <a:avLst/>
            <a:gdLst/>
            <a:ahLst/>
            <a:cxnLst/>
            <a:rect l="l" t="t" r="r" b="b"/>
            <a:pathLst>
              <a:path w="5867400" h="0">
                <a:moveTo>
                  <a:pt x="0" y="0"/>
                </a:moveTo>
                <a:lnTo>
                  <a:pt x="5867400" y="0"/>
                </a:lnTo>
              </a:path>
            </a:pathLst>
          </a:custGeom>
          <a:ln w="12700">
            <a:solidFill>
              <a:srgbClr val="878787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" name="object 3" descr=""/>
          <p:cNvSpPr txBox="1"/>
          <p:nvPr/>
        </p:nvSpPr>
        <p:spPr>
          <a:xfrm>
            <a:off x="914400" y="2918138"/>
            <a:ext cx="5579110" cy="252095"/>
          </a:xfrm>
          <a:prstGeom prst="rect">
            <a:avLst/>
          </a:prstGeom>
          <a:solidFill>
            <a:srgbClr val="000000"/>
          </a:solidFill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705"/>
              </a:lnSpc>
            </a:pPr>
            <a:r>
              <a:rPr dirty="0" sz="1500" b="1">
                <a:solidFill>
                  <a:srgbClr val="FFFFFF"/>
                </a:solidFill>
                <a:latin typeface="Arial"/>
                <a:cs typeface="Arial"/>
              </a:rPr>
              <a:t>Web</a:t>
            </a:r>
            <a:r>
              <a:rPr dirty="0" sz="1500" spc="-2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500" b="1">
                <a:solidFill>
                  <a:srgbClr val="FFFFFF"/>
                </a:solidFill>
                <a:latin typeface="Arial"/>
                <a:cs typeface="Arial"/>
              </a:rPr>
              <a:t>Designer</a:t>
            </a:r>
            <a:r>
              <a:rPr dirty="0" sz="1500" spc="-2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500" b="1">
                <a:solidFill>
                  <a:srgbClr val="FFFFFF"/>
                </a:solidFill>
                <a:latin typeface="Arial"/>
                <a:cs typeface="Arial"/>
              </a:rPr>
              <a:t>and</a:t>
            </a:r>
            <a:r>
              <a:rPr dirty="0" sz="1500" spc="-2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500" b="1">
                <a:solidFill>
                  <a:srgbClr val="FFFFFF"/>
                </a:solidFill>
                <a:latin typeface="Arial"/>
                <a:cs typeface="Arial"/>
              </a:rPr>
              <a:t>SEO</a:t>
            </a:r>
            <a:r>
              <a:rPr dirty="0" sz="1500" spc="-2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500" b="1">
                <a:solidFill>
                  <a:srgbClr val="FFFFFF"/>
                </a:solidFill>
                <a:latin typeface="Arial"/>
                <a:cs typeface="Arial"/>
              </a:rPr>
              <a:t>Expert</a:t>
            </a:r>
            <a:r>
              <a:rPr dirty="0" sz="1500" spc="-2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500" b="1">
                <a:solidFill>
                  <a:srgbClr val="FFFFFF"/>
                </a:solidFill>
                <a:latin typeface="Arial"/>
                <a:cs typeface="Arial"/>
              </a:rPr>
              <a:t>at</a:t>
            </a:r>
            <a:r>
              <a:rPr dirty="0" sz="1500" spc="-2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500" b="1">
                <a:solidFill>
                  <a:srgbClr val="FFFFFF"/>
                </a:solidFill>
                <a:latin typeface="Arial"/>
                <a:cs typeface="Arial"/>
              </a:rPr>
              <a:t>Ivisions</a:t>
            </a:r>
            <a:r>
              <a:rPr dirty="0" sz="1500" spc="-2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500" spc="-10" b="1">
                <a:solidFill>
                  <a:srgbClr val="FFFFFF"/>
                </a:solidFill>
                <a:latin typeface="Arial"/>
                <a:cs typeface="Arial"/>
              </a:rPr>
              <a:t>Tech,</a:t>
            </a:r>
            <a:r>
              <a:rPr dirty="0" sz="1500" spc="-2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500" b="1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dirty="0" sz="1500" spc="-2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500" spc="-40" b="1">
                <a:solidFill>
                  <a:srgbClr val="FFFFFF"/>
                </a:solidFill>
                <a:latin typeface="Arial"/>
                <a:cs typeface="Arial"/>
              </a:rPr>
              <a:t>Top-</a:t>
            </a:r>
            <a:r>
              <a:rPr dirty="0" sz="1500" spc="-10" b="1">
                <a:solidFill>
                  <a:srgbClr val="FFFFFF"/>
                </a:solidFill>
                <a:latin typeface="Arial"/>
                <a:cs typeface="Arial"/>
              </a:rPr>
              <a:t>Ranked</a:t>
            </a:r>
            <a:endParaRPr sz="1500">
              <a:latin typeface="Arial"/>
              <a:cs typeface="Arial"/>
            </a:endParaRPr>
          </a:p>
        </p:txBody>
      </p:sp>
      <p:sp>
        <p:nvSpPr>
          <p:cNvPr id="4" name="object 4" descr=""/>
          <p:cNvSpPr txBox="1"/>
          <p:nvPr/>
        </p:nvSpPr>
        <p:spPr>
          <a:xfrm>
            <a:off x="914400" y="3170053"/>
            <a:ext cx="2511425" cy="219075"/>
          </a:xfrm>
          <a:prstGeom prst="rect">
            <a:avLst/>
          </a:prstGeom>
          <a:solidFill>
            <a:srgbClr val="000000"/>
          </a:solidFill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705"/>
              </a:lnSpc>
            </a:pPr>
            <a:r>
              <a:rPr dirty="0" sz="1500" b="1">
                <a:solidFill>
                  <a:srgbClr val="FFFFFF"/>
                </a:solidFill>
                <a:latin typeface="Arial"/>
                <a:cs typeface="Arial"/>
              </a:rPr>
              <a:t>Software</a:t>
            </a:r>
            <a:r>
              <a:rPr dirty="0" sz="1500" spc="-4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500" b="1">
                <a:solidFill>
                  <a:srgbClr val="FFFFFF"/>
                </a:solidFill>
                <a:latin typeface="Arial"/>
                <a:cs typeface="Arial"/>
              </a:rPr>
              <a:t>House</a:t>
            </a:r>
            <a:r>
              <a:rPr dirty="0" sz="1500" spc="-3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500" b="1">
                <a:solidFill>
                  <a:srgbClr val="FFFFFF"/>
                </a:solidFill>
                <a:latin typeface="Arial"/>
                <a:cs typeface="Arial"/>
              </a:rPr>
              <a:t>in</a:t>
            </a:r>
            <a:r>
              <a:rPr dirty="0" sz="1500" spc="-3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500" spc="-10" b="1">
                <a:solidFill>
                  <a:srgbClr val="FFFFFF"/>
                </a:solidFill>
                <a:latin typeface="Arial"/>
                <a:cs typeface="Arial"/>
              </a:rPr>
              <a:t>Pakistan</a:t>
            </a:r>
            <a:endParaRPr sz="1500">
              <a:latin typeface="Arial"/>
              <a:cs typeface="Arial"/>
            </a:endParaRPr>
          </a:p>
        </p:txBody>
      </p:sp>
      <p:sp>
        <p:nvSpPr>
          <p:cNvPr id="5" name="object 5" descr=""/>
          <p:cNvSpPr txBox="1"/>
          <p:nvPr/>
        </p:nvSpPr>
        <p:spPr>
          <a:xfrm>
            <a:off x="901700" y="3434307"/>
            <a:ext cx="5967730" cy="94932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10200"/>
              </a:lnSpc>
              <a:spcBef>
                <a:spcPts val="100"/>
              </a:spcBef>
            </a:pPr>
            <a:r>
              <a:rPr dirty="0" sz="1100">
                <a:latin typeface="Arial MT"/>
                <a:cs typeface="Arial MT"/>
              </a:rPr>
              <a:t>At</a:t>
            </a:r>
            <a:r>
              <a:rPr dirty="0" sz="1100" spc="-45">
                <a:latin typeface="Arial MT"/>
                <a:cs typeface="Arial MT"/>
              </a:rPr>
              <a:t> </a:t>
            </a:r>
            <a:r>
              <a:rPr dirty="0" u="sng" sz="1100" b="1">
                <a:solidFill>
                  <a:srgbClr val="1154CC"/>
                </a:solidFill>
                <a:uFill>
                  <a:solidFill>
                    <a:srgbClr val="1154CC"/>
                  </a:solidFill>
                </a:uFill>
                <a:latin typeface="Arial"/>
                <a:cs typeface="Arial"/>
                <a:hlinkClick r:id="rId2"/>
              </a:rPr>
              <a:t>Ivisions</a:t>
            </a:r>
            <a:r>
              <a:rPr dirty="0" u="sng" sz="1100" spc="-40" b="1">
                <a:solidFill>
                  <a:srgbClr val="1154CC"/>
                </a:solidFill>
                <a:uFill>
                  <a:solidFill>
                    <a:srgbClr val="1154CC"/>
                  </a:solidFill>
                </a:uFill>
                <a:latin typeface="Arial"/>
                <a:cs typeface="Arial"/>
                <a:hlinkClick r:id="rId2"/>
              </a:rPr>
              <a:t> </a:t>
            </a:r>
            <a:r>
              <a:rPr dirty="0" u="sng" sz="1100" spc="-20" b="1">
                <a:solidFill>
                  <a:srgbClr val="1154CC"/>
                </a:solidFill>
                <a:uFill>
                  <a:solidFill>
                    <a:srgbClr val="1154CC"/>
                  </a:solidFill>
                </a:uFill>
                <a:latin typeface="Arial"/>
                <a:cs typeface="Arial"/>
                <a:hlinkClick r:id="rId2"/>
              </a:rPr>
              <a:t>Tech</a:t>
            </a:r>
            <a:r>
              <a:rPr dirty="0" sz="1100" spc="-20">
                <a:latin typeface="Arial MT"/>
                <a:cs typeface="Arial MT"/>
              </a:rPr>
              <a:t>,</a:t>
            </a:r>
            <a:r>
              <a:rPr dirty="0" sz="1100" spc="-4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we’re</a:t>
            </a:r>
            <a:r>
              <a:rPr dirty="0" sz="1100" spc="-4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not</a:t>
            </a:r>
            <a:r>
              <a:rPr dirty="0" sz="1100" spc="-4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just</a:t>
            </a:r>
            <a:r>
              <a:rPr dirty="0" sz="1100" spc="-4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another</a:t>
            </a:r>
            <a:r>
              <a:rPr dirty="0" sz="1100" spc="-4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software</a:t>
            </a:r>
            <a:r>
              <a:rPr dirty="0" sz="1100" spc="-4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house</a:t>
            </a:r>
            <a:r>
              <a:rPr dirty="0" sz="1100" spc="-4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in</a:t>
            </a:r>
            <a:r>
              <a:rPr dirty="0" sz="1100" spc="-4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Pakistan</a:t>
            </a:r>
            <a:r>
              <a:rPr dirty="0" sz="1100" spc="-4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-</a:t>
            </a:r>
            <a:r>
              <a:rPr dirty="0" sz="1100" spc="-4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we’re</a:t>
            </a:r>
            <a:r>
              <a:rPr dirty="0" sz="1100" spc="-4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your</a:t>
            </a:r>
            <a:r>
              <a:rPr dirty="0" sz="1100" spc="-4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digital</a:t>
            </a:r>
            <a:r>
              <a:rPr dirty="0" sz="1100" spc="-45">
                <a:latin typeface="Arial MT"/>
                <a:cs typeface="Arial MT"/>
              </a:rPr>
              <a:t> </a:t>
            </a:r>
            <a:r>
              <a:rPr dirty="0" sz="1100" spc="-10">
                <a:latin typeface="Arial MT"/>
                <a:cs typeface="Arial MT"/>
              </a:rPr>
              <a:t>growth partner.</a:t>
            </a:r>
            <a:r>
              <a:rPr dirty="0" sz="1100" spc="-3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From</a:t>
            </a:r>
            <a:r>
              <a:rPr dirty="0" sz="1100" spc="-25">
                <a:latin typeface="Arial MT"/>
                <a:cs typeface="Arial MT"/>
              </a:rPr>
              <a:t> </a:t>
            </a:r>
            <a:r>
              <a:rPr dirty="0" sz="1100" b="1">
                <a:latin typeface="Arial"/>
                <a:cs typeface="Arial"/>
              </a:rPr>
              <a:t>creative</a:t>
            </a:r>
            <a:r>
              <a:rPr dirty="0" sz="1100" spc="-25" b="1">
                <a:latin typeface="Arial"/>
                <a:cs typeface="Arial"/>
              </a:rPr>
              <a:t> </a:t>
            </a:r>
            <a:r>
              <a:rPr dirty="0" sz="1100" b="1">
                <a:latin typeface="Arial"/>
                <a:cs typeface="Arial"/>
              </a:rPr>
              <a:t>web</a:t>
            </a:r>
            <a:r>
              <a:rPr dirty="0" sz="1100" spc="-25" b="1">
                <a:latin typeface="Arial"/>
                <a:cs typeface="Arial"/>
              </a:rPr>
              <a:t> </a:t>
            </a:r>
            <a:r>
              <a:rPr dirty="0" sz="1100" spc="-10" b="1">
                <a:latin typeface="Arial"/>
                <a:cs typeface="Arial"/>
              </a:rPr>
              <a:t>development</a:t>
            </a:r>
            <a:r>
              <a:rPr dirty="0" sz="1100" spc="-30" b="1">
                <a:latin typeface="Arial"/>
                <a:cs typeface="Arial"/>
              </a:rPr>
              <a:t> </a:t>
            </a:r>
            <a:r>
              <a:rPr dirty="0" sz="1100">
                <a:latin typeface="Arial MT"/>
                <a:cs typeface="Arial MT"/>
              </a:rPr>
              <a:t>and</a:t>
            </a:r>
            <a:r>
              <a:rPr dirty="0" sz="1100" spc="-25">
                <a:latin typeface="Arial MT"/>
                <a:cs typeface="Arial MT"/>
              </a:rPr>
              <a:t> </a:t>
            </a:r>
            <a:r>
              <a:rPr dirty="0" sz="1100" b="1">
                <a:latin typeface="Arial"/>
                <a:cs typeface="Arial"/>
              </a:rPr>
              <a:t>app</a:t>
            </a:r>
            <a:r>
              <a:rPr dirty="0" sz="1100" spc="-25" b="1">
                <a:latin typeface="Arial"/>
                <a:cs typeface="Arial"/>
              </a:rPr>
              <a:t> </a:t>
            </a:r>
            <a:r>
              <a:rPr dirty="0" sz="1100" spc="-10" b="1">
                <a:latin typeface="Arial"/>
                <a:cs typeface="Arial"/>
              </a:rPr>
              <a:t>development</a:t>
            </a:r>
            <a:r>
              <a:rPr dirty="0" sz="1100" spc="-25" b="1">
                <a:latin typeface="Arial"/>
                <a:cs typeface="Arial"/>
              </a:rPr>
              <a:t> </a:t>
            </a:r>
            <a:r>
              <a:rPr dirty="0" sz="1100">
                <a:latin typeface="Arial MT"/>
                <a:cs typeface="Arial MT"/>
              </a:rPr>
              <a:t>to</a:t>
            </a:r>
            <a:r>
              <a:rPr dirty="0" sz="1100" spc="-25">
                <a:latin typeface="Arial MT"/>
                <a:cs typeface="Arial MT"/>
              </a:rPr>
              <a:t> </a:t>
            </a:r>
            <a:r>
              <a:rPr dirty="0" sz="1100" b="1">
                <a:latin typeface="Arial"/>
                <a:cs typeface="Arial"/>
              </a:rPr>
              <a:t>SEO,</a:t>
            </a:r>
            <a:r>
              <a:rPr dirty="0" sz="1100" spc="-30" b="1">
                <a:latin typeface="Arial"/>
                <a:cs typeface="Arial"/>
              </a:rPr>
              <a:t> </a:t>
            </a:r>
            <a:r>
              <a:rPr dirty="0" sz="1100" b="1">
                <a:latin typeface="Arial"/>
                <a:cs typeface="Arial"/>
              </a:rPr>
              <a:t>digital</a:t>
            </a:r>
            <a:r>
              <a:rPr dirty="0" sz="1100" spc="-25" b="1">
                <a:latin typeface="Arial"/>
                <a:cs typeface="Arial"/>
              </a:rPr>
              <a:t> </a:t>
            </a:r>
            <a:r>
              <a:rPr dirty="0" sz="1100" spc="-10" b="1">
                <a:latin typeface="Arial"/>
                <a:cs typeface="Arial"/>
              </a:rPr>
              <a:t>marketing, </a:t>
            </a:r>
            <a:r>
              <a:rPr dirty="0" sz="1100" b="1">
                <a:latin typeface="Arial"/>
                <a:cs typeface="Arial"/>
              </a:rPr>
              <a:t>and</a:t>
            </a:r>
            <a:r>
              <a:rPr dirty="0" sz="1100" spc="-35" b="1">
                <a:latin typeface="Arial"/>
                <a:cs typeface="Arial"/>
              </a:rPr>
              <a:t> </a:t>
            </a:r>
            <a:r>
              <a:rPr dirty="0" sz="1100" b="1">
                <a:latin typeface="Arial"/>
                <a:cs typeface="Arial"/>
              </a:rPr>
              <a:t>social</a:t>
            </a:r>
            <a:r>
              <a:rPr dirty="0" sz="1100" spc="-35" b="1">
                <a:latin typeface="Arial"/>
                <a:cs typeface="Arial"/>
              </a:rPr>
              <a:t> </a:t>
            </a:r>
            <a:r>
              <a:rPr dirty="0" sz="1100" b="1">
                <a:latin typeface="Arial"/>
                <a:cs typeface="Arial"/>
              </a:rPr>
              <a:t>media</a:t>
            </a:r>
            <a:r>
              <a:rPr dirty="0" sz="1100" spc="-35" b="1">
                <a:latin typeface="Arial"/>
                <a:cs typeface="Arial"/>
              </a:rPr>
              <a:t> </a:t>
            </a:r>
            <a:r>
              <a:rPr dirty="0" sz="1100" spc="-10" b="1">
                <a:latin typeface="Arial"/>
                <a:cs typeface="Arial"/>
              </a:rPr>
              <a:t>management</a:t>
            </a:r>
            <a:r>
              <a:rPr dirty="0" sz="1100" spc="-10">
                <a:latin typeface="Arial MT"/>
                <a:cs typeface="Arial MT"/>
              </a:rPr>
              <a:t>,</a:t>
            </a:r>
            <a:r>
              <a:rPr dirty="0" sz="1100" spc="-3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we</a:t>
            </a:r>
            <a:r>
              <a:rPr dirty="0" sz="1100" spc="-3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bring</a:t>
            </a:r>
            <a:r>
              <a:rPr dirty="0" sz="1100" spc="-3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visionary</a:t>
            </a:r>
            <a:r>
              <a:rPr dirty="0" sz="1100" spc="-35">
                <a:latin typeface="Arial MT"/>
                <a:cs typeface="Arial MT"/>
              </a:rPr>
              <a:t> </a:t>
            </a:r>
            <a:r>
              <a:rPr dirty="0" sz="1100" spc="-10">
                <a:latin typeface="Arial MT"/>
                <a:cs typeface="Arial MT"/>
              </a:rPr>
              <a:t>solutions.</a:t>
            </a:r>
            <a:r>
              <a:rPr dirty="0" sz="1100" spc="-3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Whether</a:t>
            </a:r>
            <a:r>
              <a:rPr dirty="0" sz="1100" spc="-3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it’s</a:t>
            </a:r>
            <a:r>
              <a:rPr dirty="0" sz="1100" spc="-35">
                <a:latin typeface="Arial MT"/>
                <a:cs typeface="Arial MT"/>
              </a:rPr>
              <a:t> </a:t>
            </a:r>
            <a:r>
              <a:rPr dirty="0" sz="1100" spc="-10" b="1">
                <a:latin typeface="Arial"/>
                <a:cs typeface="Arial"/>
              </a:rPr>
              <a:t>WordPress development,</a:t>
            </a:r>
            <a:r>
              <a:rPr dirty="0" sz="1100" spc="-40" b="1">
                <a:latin typeface="Arial"/>
                <a:cs typeface="Arial"/>
              </a:rPr>
              <a:t> </a:t>
            </a:r>
            <a:r>
              <a:rPr dirty="0" sz="1100" b="1">
                <a:latin typeface="Arial"/>
                <a:cs typeface="Arial"/>
              </a:rPr>
              <a:t>mobile</a:t>
            </a:r>
            <a:r>
              <a:rPr dirty="0" sz="1100" spc="-40" b="1">
                <a:latin typeface="Arial"/>
                <a:cs typeface="Arial"/>
              </a:rPr>
              <a:t> </a:t>
            </a:r>
            <a:r>
              <a:rPr dirty="0" sz="1100" b="1">
                <a:latin typeface="Arial"/>
                <a:cs typeface="Arial"/>
              </a:rPr>
              <a:t>apps,</a:t>
            </a:r>
            <a:r>
              <a:rPr dirty="0" sz="1100" spc="-35" b="1">
                <a:latin typeface="Arial"/>
                <a:cs typeface="Arial"/>
              </a:rPr>
              <a:t> </a:t>
            </a:r>
            <a:r>
              <a:rPr dirty="0" sz="1100" b="1">
                <a:latin typeface="Arial"/>
                <a:cs typeface="Arial"/>
              </a:rPr>
              <a:t>graphic</a:t>
            </a:r>
            <a:r>
              <a:rPr dirty="0" sz="1100" spc="-40" b="1">
                <a:latin typeface="Arial"/>
                <a:cs typeface="Arial"/>
              </a:rPr>
              <a:t> </a:t>
            </a:r>
            <a:r>
              <a:rPr dirty="0" sz="1100" b="1">
                <a:latin typeface="Arial"/>
                <a:cs typeface="Arial"/>
              </a:rPr>
              <a:t>design,</a:t>
            </a:r>
            <a:r>
              <a:rPr dirty="0" sz="1100" spc="-35" b="1">
                <a:latin typeface="Arial"/>
                <a:cs typeface="Arial"/>
              </a:rPr>
              <a:t> </a:t>
            </a:r>
            <a:r>
              <a:rPr dirty="0" sz="1100" b="1">
                <a:latin typeface="Arial"/>
                <a:cs typeface="Arial"/>
              </a:rPr>
              <a:t>or</a:t>
            </a:r>
            <a:r>
              <a:rPr dirty="0" sz="1100" spc="-40" b="1">
                <a:latin typeface="Arial"/>
                <a:cs typeface="Arial"/>
              </a:rPr>
              <a:t> </a:t>
            </a:r>
            <a:r>
              <a:rPr dirty="0" sz="1100" b="1">
                <a:latin typeface="Arial"/>
                <a:cs typeface="Arial"/>
              </a:rPr>
              <a:t>domain</a:t>
            </a:r>
            <a:r>
              <a:rPr dirty="0" sz="1100" spc="-35" b="1">
                <a:latin typeface="Arial"/>
                <a:cs typeface="Arial"/>
              </a:rPr>
              <a:t> </a:t>
            </a:r>
            <a:r>
              <a:rPr dirty="0" sz="1100" b="1">
                <a:latin typeface="Arial"/>
                <a:cs typeface="Arial"/>
              </a:rPr>
              <a:t>&amp;</a:t>
            </a:r>
            <a:r>
              <a:rPr dirty="0" sz="1100" spc="-40" b="1">
                <a:latin typeface="Arial"/>
                <a:cs typeface="Arial"/>
              </a:rPr>
              <a:t> </a:t>
            </a:r>
            <a:r>
              <a:rPr dirty="0" sz="1100" b="1">
                <a:latin typeface="Arial"/>
                <a:cs typeface="Arial"/>
              </a:rPr>
              <a:t>hosting</a:t>
            </a:r>
            <a:r>
              <a:rPr dirty="0" sz="1100">
                <a:latin typeface="Arial MT"/>
                <a:cs typeface="Arial MT"/>
              </a:rPr>
              <a:t>,</a:t>
            </a:r>
            <a:r>
              <a:rPr dirty="0" sz="1100" spc="-4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we</a:t>
            </a:r>
            <a:r>
              <a:rPr dirty="0" sz="1100" spc="-3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have</a:t>
            </a:r>
            <a:r>
              <a:rPr dirty="0" sz="1100" spc="-4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covered</a:t>
            </a:r>
            <a:r>
              <a:rPr dirty="0" sz="1100" spc="-3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you</a:t>
            </a:r>
            <a:r>
              <a:rPr dirty="0" sz="1100" spc="-40">
                <a:latin typeface="Arial MT"/>
                <a:cs typeface="Arial MT"/>
              </a:rPr>
              <a:t> </a:t>
            </a:r>
            <a:r>
              <a:rPr dirty="0" sz="1100" spc="-20">
                <a:latin typeface="Arial MT"/>
                <a:cs typeface="Arial MT"/>
              </a:rPr>
              <a:t>with </a:t>
            </a:r>
            <a:r>
              <a:rPr dirty="0" sz="1100">
                <a:latin typeface="Arial MT"/>
                <a:cs typeface="Arial MT"/>
              </a:rPr>
              <a:t>expertise</a:t>
            </a:r>
            <a:r>
              <a:rPr dirty="0" sz="1100" spc="-5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and</a:t>
            </a:r>
            <a:r>
              <a:rPr dirty="0" sz="1100" spc="-50">
                <a:latin typeface="Arial MT"/>
                <a:cs typeface="Arial MT"/>
              </a:rPr>
              <a:t> </a:t>
            </a:r>
            <a:r>
              <a:rPr dirty="0" sz="1100" spc="-10">
                <a:latin typeface="Arial MT"/>
                <a:cs typeface="Arial MT"/>
              </a:rPr>
              <a:t>innovation.</a:t>
            </a:r>
            <a:endParaRPr sz="1100">
              <a:latin typeface="Arial MT"/>
              <a:cs typeface="Arial MT"/>
            </a:endParaRPr>
          </a:p>
        </p:txBody>
      </p:sp>
      <p:sp>
        <p:nvSpPr>
          <p:cNvPr id="6" name="object 6" descr=""/>
          <p:cNvSpPr txBox="1"/>
          <p:nvPr/>
        </p:nvSpPr>
        <p:spPr>
          <a:xfrm>
            <a:off x="901700" y="8570984"/>
            <a:ext cx="5922010" cy="5797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10200"/>
              </a:lnSpc>
              <a:spcBef>
                <a:spcPts val="100"/>
              </a:spcBef>
            </a:pPr>
            <a:r>
              <a:rPr dirty="0" sz="1100">
                <a:latin typeface="Arial MT"/>
                <a:cs typeface="Arial MT"/>
              </a:rPr>
              <a:t>Our</a:t>
            </a:r>
            <a:r>
              <a:rPr dirty="0" sz="1100" spc="-25">
                <a:latin typeface="Arial MT"/>
                <a:cs typeface="Arial MT"/>
              </a:rPr>
              <a:t> </a:t>
            </a:r>
            <a:r>
              <a:rPr dirty="0" sz="1100" spc="-10">
                <a:latin typeface="Arial MT"/>
                <a:cs typeface="Arial MT"/>
              </a:rPr>
              <a:t>passion?</a:t>
            </a:r>
            <a:r>
              <a:rPr dirty="0" sz="1100" spc="-20">
                <a:latin typeface="Arial MT"/>
                <a:cs typeface="Arial MT"/>
              </a:rPr>
              <a:t> </a:t>
            </a:r>
            <a:r>
              <a:rPr dirty="0" sz="1100" spc="-10">
                <a:latin typeface="Arial MT"/>
                <a:cs typeface="Arial MT"/>
              </a:rPr>
              <a:t>Empowering</a:t>
            </a:r>
            <a:r>
              <a:rPr dirty="0" sz="1100" spc="-25">
                <a:latin typeface="Arial MT"/>
                <a:cs typeface="Arial MT"/>
              </a:rPr>
              <a:t> </a:t>
            </a:r>
            <a:r>
              <a:rPr dirty="0" sz="1100" spc="-10">
                <a:latin typeface="Arial MT"/>
                <a:cs typeface="Arial MT"/>
              </a:rPr>
              <a:t>businesses</a:t>
            </a:r>
            <a:r>
              <a:rPr dirty="0" sz="1100" spc="-2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to</a:t>
            </a:r>
            <a:r>
              <a:rPr dirty="0" sz="1100" spc="-2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shine</a:t>
            </a:r>
            <a:r>
              <a:rPr dirty="0" sz="1100" spc="-2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in</a:t>
            </a:r>
            <a:r>
              <a:rPr dirty="0" sz="1100" spc="-2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the</a:t>
            </a:r>
            <a:r>
              <a:rPr dirty="0" sz="1100" spc="-2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digital</a:t>
            </a:r>
            <a:r>
              <a:rPr dirty="0" sz="1100" spc="-2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world</a:t>
            </a:r>
            <a:r>
              <a:rPr dirty="0" sz="1100" spc="-2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with</a:t>
            </a:r>
            <a:r>
              <a:rPr dirty="0" sz="1100" spc="-25">
                <a:latin typeface="Arial MT"/>
                <a:cs typeface="Arial MT"/>
              </a:rPr>
              <a:t> </a:t>
            </a:r>
            <a:r>
              <a:rPr dirty="0" sz="1100" spc="-10">
                <a:latin typeface="Arial MT"/>
                <a:cs typeface="Arial MT"/>
              </a:rPr>
              <a:t>innovative</a:t>
            </a:r>
            <a:r>
              <a:rPr dirty="0" sz="1100" spc="-20">
                <a:latin typeface="Arial MT"/>
                <a:cs typeface="Arial MT"/>
              </a:rPr>
              <a:t> </a:t>
            </a:r>
            <a:r>
              <a:rPr dirty="0" sz="1100" spc="-10">
                <a:latin typeface="Arial MT"/>
                <a:cs typeface="Arial MT"/>
              </a:rPr>
              <a:t>technology</a:t>
            </a:r>
            <a:r>
              <a:rPr dirty="0" sz="1100" spc="50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and</a:t>
            </a:r>
            <a:r>
              <a:rPr dirty="0" sz="1100" spc="-4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impactful</a:t>
            </a:r>
            <a:r>
              <a:rPr dirty="0" sz="1100" spc="-4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strategies.</a:t>
            </a:r>
            <a:r>
              <a:rPr dirty="0" sz="1100" spc="-4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Over</a:t>
            </a:r>
            <a:r>
              <a:rPr dirty="0" sz="1100" spc="-4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the</a:t>
            </a:r>
            <a:r>
              <a:rPr dirty="0" sz="1100" spc="-4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years,</a:t>
            </a:r>
            <a:r>
              <a:rPr dirty="0" sz="1100" spc="-3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we’ve</a:t>
            </a:r>
            <a:r>
              <a:rPr dirty="0" sz="1100" spc="-4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worked</a:t>
            </a:r>
            <a:r>
              <a:rPr dirty="0" sz="1100" spc="-4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with</a:t>
            </a:r>
            <a:r>
              <a:rPr dirty="0" sz="1100" spc="-40">
                <a:latin typeface="Arial MT"/>
                <a:cs typeface="Arial MT"/>
              </a:rPr>
              <a:t> </a:t>
            </a:r>
            <a:r>
              <a:rPr dirty="0" sz="1100" b="1">
                <a:latin typeface="Arial"/>
                <a:cs typeface="Arial"/>
              </a:rPr>
              <a:t>national</a:t>
            </a:r>
            <a:r>
              <a:rPr dirty="0" sz="1100" spc="-40" b="1">
                <a:latin typeface="Arial"/>
                <a:cs typeface="Arial"/>
              </a:rPr>
              <a:t> </a:t>
            </a:r>
            <a:r>
              <a:rPr dirty="0" sz="1100" b="1">
                <a:latin typeface="Arial"/>
                <a:cs typeface="Arial"/>
              </a:rPr>
              <a:t>and</a:t>
            </a:r>
            <a:r>
              <a:rPr dirty="0" sz="1100" spc="-35" b="1">
                <a:latin typeface="Arial"/>
                <a:cs typeface="Arial"/>
              </a:rPr>
              <a:t> </a:t>
            </a:r>
            <a:r>
              <a:rPr dirty="0" sz="1100" spc="-10" b="1">
                <a:latin typeface="Arial"/>
                <a:cs typeface="Arial"/>
              </a:rPr>
              <a:t>international</a:t>
            </a:r>
            <a:r>
              <a:rPr dirty="0" sz="1100" spc="-40" b="1">
                <a:latin typeface="Arial"/>
                <a:cs typeface="Arial"/>
              </a:rPr>
              <a:t> </a:t>
            </a:r>
            <a:r>
              <a:rPr dirty="0" sz="1100" spc="-10" b="1">
                <a:latin typeface="Arial"/>
                <a:cs typeface="Arial"/>
              </a:rPr>
              <a:t>clients </a:t>
            </a:r>
            <a:r>
              <a:rPr dirty="0" sz="1100">
                <a:latin typeface="Arial MT"/>
                <a:cs typeface="Arial MT"/>
              </a:rPr>
              <a:t>across</a:t>
            </a:r>
            <a:r>
              <a:rPr dirty="0" sz="1100" spc="-5">
                <a:latin typeface="Arial MT"/>
                <a:cs typeface="Arial MT"/>
              </a:rPr>
              <a:t> </a:t>
            </a:r>
            <a:r>
              <a:rPr dirty="0" sz="1100" spc="-10">
                <a:latin typeface="Arial MT"/>
                <a:cs typeface="Arial MT"/>
              </a:rPr>
              <a:t>industries</a:t>
            </a:r>
            <a:r>
              <a:rPr dirty="0" sz="1100">
                <a:latin typeface="Arial MT"/>
                <a:cs typeface="Arial MT"/>
              </a:rPr>
              <a:t> like </a:t>
            </a:r>
            <a:r>
              <a:rPr dirty="0" sz="1100" spc="-10" b="1">
                <a:latin typeface="Arial"/>
                <a:cs typeface="Arial"/>
              </a:rPr>
              <a:t>automotive,</a:t>
            </a:r>
            <a:r>
              <a:rPr dirty="0" sz="1100" b="1">
                <a:latin typeface="Arial"/>
                <a:cs typeface="Arial"/>
              </a:rPr>
              <a:t> music, </a:t>
            </a:r>
            <a:r>
              <a:rPr dirty="0" sz="1100" spc="-10" b="1">
                <a:latin typeface="Arial"/>
                <a:cs typeface="Arial"/>
              </a:rPr>
              <a:t>education,</a:t>
            </a:r>
            <a:r>
              <a:rPr dirty="0" sz="1100" spc="-5" b="1">
                <a:latin typeface="Arial"/>
                <a:cs typeface="Arial"/>
              </a:rPr>
              <a:t> </a:t>
            </a:r>
            <a:r>
              <a:rPr dirty="0" sz="1100" spc="-10" b="1">
                <a:latin typeface="Arial"/>
                <a:cs typeface="Arial"/>
              </a:rPr>
              <a:t>nonprofits,</a:t>
            </a:r>
            <a:r>
              <a:rPr dirty="0" sz="1100" b="1">
                <a:latin typeface="Arial"/>
                <a:cs typeface="Arial"/>
              </a:rPr>
              <a:t> </a:t>
            </a:r>
            <a:r>
              <a:rPr dirty="0" sz="1100" spc="-10" b="1">
                <a:latin typeface="Arial"/>
                <a:cs typeface="Arial"/>
              </a:rPr>
              <a:t>construction,</a:t>
            </a:r>
            <a:r>
              <a:rPr dirty="0" sz="1100" b="1">
                <a:latin typeface="Arial"/>
                <a:cs typeface="Arial"/>
              </a:rPr>
              <a:t> </a:t>
            </a:r>
            <a:r>
              <a:rPr dirty="0" sz="1100" spc="-10" b="1">
                <a:latin typeface="Arial"/>
                <a:cs typeface="Arial"/>
              </a:rPr>
              <a:t>power,</a:t>
            </a:r>
            <a:endParaRPr sz="1100">
              <a:latin typeface="Arial"/>
              <a:cs typeface="Arial"/>
            </a:endParaRPr>
          </a:p>
        </p:txBody>
      </p:sp>
      <p:pic>
        <p:nvPicPr>
          <p:cNvPr id="7" name="object 7" descr="">
            <a:hlinkClick r:id="rId2"/>
          </p:cNvPr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495425" y="933450"/>
            <a:ext cx="4781550" cy="1543049"/>
          </a:xfrm>
          <a:prstGeom prst="rect">
            <a:avLst/>
          </a:prstGeom>
        </p:spPr>
      </p:pic>
      <p:pic>
        <p:nvPicPr>
          <p:cNvPr id="8" name="object 8" descr="">
            <a:hlinkClick r:id="rId2"/>
          </p:cNvPr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933450" y="4415505"/>
            <a:ext cx="5886450" cy="3933824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901700" y="875939"/>
            <a:ext cx="5687695" cy="5797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10200"/>
              </a:lnSpc>
              <a:spcBef>
                <a:spcPts val="100"/>
              </a:spcBef>
            </a:pPr>
            <a:r>
              <a:rPr dirty="0" sz="1100" spc="-10" b="1">
                <a:latin typeface="Arial"/>
                <a:cs typeface="Arial"/>
              </a:rPr>
              <a:t>eyewear,</a:t>
            </a:r>
            <a:r>
              <a:rPr dirty="0" sz="1100" spc="-25" b="1">
                <a:latin typeface="Arial"/>
                <a:cs typeface="Arial"/>
              </a:rPr>
              <a:t> </a:t>
            </a:r>
            <a:r>
              <a:rPr dirty="0" sz="1100" b="1">
                <a:latin typeface="Arial"/>
                <a:cs typeface="Arial"/>
              </a:rPr>
              <a:t>real</a:t>
            </a:r>
            <a:r>
              <a:rPr dirty="0" sz="1100" spc="-20" b="1">
                <a:latin typeface="Arial"/>
                <a:cs typeface="Arial"/>
              </a:rPr>
              <a:t> </a:t>
            </a:r>
            <a:r>
              <a:rPr dirty="0" sz="1100" b="1">
                <a:latin typeface="Arial"/>
                <a:cs typeface="Arial"/>
              </a:rPr>
              <a:t>estate,</a:t>
            </a:r>
            <a:r>
              <a:rPr dirty="0" sz="1100" spc="-20" b="1">
                <a:latin typeface="Arial"/>
                <a:cs typeface="Arial"/>
              </a:rPr>
              <a:t> </a:t>
            </a:r>
            <a:r>
              <a:rPr dirty="0" sz="1100" b="1">
                <a:latin typeface="Arial"/>
                <a:cs typeface="Arial"/>
              </a:rPr>
              <a:t>and</a:t>
            </a:r>
            <a:r>
              <a:rPr dirty="0" sz="1100" spc="-25" b="1">
                <a:latin typeface="Arial"/>
                <a:cs typeface="Arial"/>
              </a:rPr>
              <a:t> </a:t>
            </a:r>
            <a:r>
              <a:rPr dirty="0" sz="1100" spc="-10" b="1">
                <a:latin typeface="Arial"/>
                <a:cs typeface="Arial"/>
              </a:rPr>
              <a:t>advertising</a:t>
            </a:r>
            <a:r>
              <a:rPr dirty="0" sz="1100" spc="-20" b="1">
                <a:latin typeface="Arial"/>
                <a:cs typeface="Arial"/>
              </a:rPr>
              <a:t> </a:t>
            </a:r>
            <a:r>
              <a:rPr dirty="0" sz="1100">
                <a:latin typeface="Arial MT"/>
                <a:cs typeface="Arial MT"/>
              </a:rPr>
              <a:t>-</a:t>
            </a:r>
            <a:r>
              <a:rPr dirty="0" sz="1100" spc="-20">
                <a:latin typeface="Arial MT"/>
                <a:cs typeface="Arial MT"/>
              </a:rPr>
              <a:t> </a:t>
            </a:r>
            <a:r>
              <a:rPr dirty="0" sz="1100" spc="-10">
                <a:latin typeface="Arial MT"/>
                <a:cs typeface="Arial MT"/>
              </a:rPr>
              <a:t>delivering</a:t>
            </a:r>
            <a:r>
              <a:rPr dirty="0" sz="1100" spc="-20">
                <a:latin typeface="Arial MT"/>
                <a:cs typeface="Arial MT"/>
              </a:rPr>
              <a:t> </a:t>
            </a:r>
            <a:r>
              <a:rPr dirty="0" sz="1100" spc="-10">
                <a:latin typeface="Arial MT"/>
                <a:cs typeface="Arial MT"/>
              </a:rPr>
              <a:t>excellence</a:t>
            </a:r>
            <a:r>
              <a:rPr dirty="0" sz="1100" spc="-2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every</a:t>
            </a:r>
            <a:r>
              <a:rPr dirty="0" sz="1100" spc="-2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step</a:t>
            </a:r>
            <a:r>
              <a:rPr dirty="0" sz="1100" spc="-2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of</a:t>
            </a:r>
            <a:r>
              <a:rPr dirty="0" sz="1100" spc="-2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the</a:t>
            </a:r>
            <a:r>
              <a:rPr dirty="0" sz="1100" spc="-20">
                <a:latin typeface="Arial MT"/>
                <a:cs typeface="Arial MT"/>
              </a:rPr>
              <a:t> way. </a:t>
            </a:r>
            <a:r>
              <a:rPr dirty="0" sz="1100">
                <a:latin typeface="Arial MT"/>
                <a:cs typeface="Arial MT"/>
              </a:rPr>
              <a:t>With</a:t>
            </a:r>
            <a:r>
              <a:rPr dirty="0" sz="1100" spc="-20">
                <a:latin typeface="Arial MT"/>
                <a:cs typeface="Arial MT"/>
              </a:rPr>
              <a:t> </a:t>
            </a:r>
            <a:r>
              <a:rPr dirty="0" sz="1100" spc="-50">
                <a:latin typeface="Arial MT"/>
                <a:cs typeface="Arial MT"/>
              </a:rPr>
              <a:t>a </a:t>
            </a:r>
            <a:r>
              <a:rPr dirty="0" sz="1100" spc="-10">
                <a:latin typeface="Arial MT"/>
                <a:cs typeface="Arial MT"/>
              </a:rPr>
              <a:t>reputation</a:t>
            </a:r>
            <a:r>
              <a:rPr dirty="0" sz="1100" spc="-3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for</a:t>
            </a:r>
            <a:r>
              <a:rPr dirty="0" sz="1100" spc="-3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quality</a:t>
            </a:r>
            <a:r>
              <a:rPr dirty="0" sz="1100" spc="-3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and</a:t>
            </a:r>
            <a:r>
              <a:rPr dirty="0" sz="1100" spc="-3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client</a:t>
            </a:r>
            <a:r>
              <a:rPr dirty="0" sz="1100" spc="-35">
                <a:latin typeface="Arial MT"/>
                <a:cs typeface="Arial MT"/>
              </a:rPr>
              <a:t> </a:t>
            </a:r>
            <a:r>
              <a:rPr dirty="0" sz="1100" spc="-10">
                <a:latin typeface="Arial MT"/>
                <a:cs typeface="Arial MT"/>
              </a:rPr>
              <a:t>satisfaction,</a:t>
            </a:r>
            <a:r>
              <a:rPr dirty="0" sz="1100" spc="-30">
                <a:latin typeface="Arial MT"/>
                <a:cs typeface="Arial MT"/>
              </a:rPr>
              <a:t> </a:t>
            </a:r>
            <a:r>
              <a:rPr dirty="0" sz="1100" b="1">
                <a:latin typeface="Arial"/>
                <a:cs typeface="Arial"/>
              </a:rPr>
              <a:t>Ivisions</a:t>
            </a:r>
            <a:r>
              <a:rPr dirty="0" sz="1100" spc="-30" b="1">
                <a:latin typeface="Arial"/>
                <a:cs typeface="Arial"/>
              </a:rPr>
              <a:t> </a:t>
            </a:r>
            <a:r>
              <a:rPr dirty="0" sz="1100" spc="-20" b="1">
                <a:latin typeface="Arial"/>
                <a:cs typeface="Arial"/>
              </a:rPr>
              <a:t>Tech</a:t>
            </a:r>
            <a:r>
              <a:rPr dirty="0" sz="1100" spc="-30" b="1">
                <a:latin typeface="Arial"/>
                <a:cs typeface="Arial"/>
              </a:rPr>
              <a:t> </a:t>
            </a:r>
            <a:r>
              <a:rPr dirty="0" sz="1100" b="1">
                <a:latin typeface="Arial"/>
                <a:cs typeface="Arial"/>
              </a:rPr>
              <a:t>stands</a:t>
            </a:r>
            <a:r>
              <a:rPr dirty="0" sz="1100" spc="-35" b="1">
                <a:latin typeface="Arial"/>
                <a:cs typeface="Arial"/>
              </a:rPr>
              <a:t> </a:t>
            </a:r>
            <a:r>
              <a:rPr dirty="0" sz="1100" b="1">
                <a:latin typeface="Arial"/>
                <a:cs typeface="Arial"/>
              </a:rPr>
              <a:t>among</a:t>
            </a:r>
            <a:r>
              <a:rPr dirty="0" sz="1100" spc="-30" b="1">
                <a:latin typeface="Arial"/>
                <a:cs typeface="Arial"/>
              </a:rPr>
              <a:t> </a:t>
            </a:r>
            <a:r>
              <a:rPr dirty="0" sz="1100" b="1">
                <a:latin typeface="Arial"/>
                <a:cs typeface="Arial"/>
              </a:rPr>
              <a:t>the</a:t>
            </a:r>
            <a:r>
              <a:rPr dirty="0" sz="1100" spc="-30" b="1">
                <a:latin typeface="Arial"/>
                <a:cs typeface="Arial"/>
              </a:rPr>
              <a:t> </a:t>
            </a:r>
            <a:r>
              <a:rPr dirty="0" sz="1100" spc="-10" b="1">
                <a:latin typeface="Arial"/>
                <a:cs typeface="Arial"/>
              </a:rPr>
              <a:t>top-ranked </a:t>
            </a:r>
            <a:r>
              <a:rPr dirty="0" sz="1100" b="1">
                <a:latin typeface="Arial"/>
                <a:cs typeface="Arial"/>
              </a:rPr>
              <a:t>software</a:t>
            </a:r>
            <a:r>
              <a:rPr dirty="0" sz="1100" spc="-40" b="1">
                <a:latin typeface="Arial"/>
                <a:cs typeface="Arial"/>
              </a:rPr>
              <a:t> </a:t>
            </a:r>
            <a:r>
              <a:rPr dirty="0" sz="1100" b="1">
                <a:latin typeface="Arial"/>
                <a:cs typeface="Arial"/>
              </a:rPr>
              <a:t>houses</a:t>
            </a:r>
            <a:r>
              <a:rPr dirty="0" sz="1100" spc="-40" b="1">
                <a:latin typeface="Arial"/>
                <a:cs typeface="Arial"/>
              </a:rPr>
              <a:t> </a:t>
            </a:r>
            <a:r>
              <a:rPr dirty="0" sz="1100" b="1">
                <a:latin typeface="Arial"/>
                <a:cs typeface="Arial"/>
              </a:rPr>
              <a:t>in</a:t>
            </a:r>
            <a:r>
              <a:rPr dirty="0" sz="1100" spc="-40" b="1">
                <a:latin typeface="Arial"/>
                <a:cs typeface="Arial"/>
              </a:rPr>
              <a:t> </a:t>
            </a:r>
            <a:r>
              <a:rPr dirty="0" sz="1100" b="1">
                <a:latin typeface="Arial"/>
                <a:cs typeface="Arial"/>
              </a:rPr>
              <a:t>Pakistan</a:t>
            </a:r>
            <a:r>
              <a:rPr dirty="0" sz="1100">
                <a:latin typeface="Arial MT"/>
                <a:cs typeface="Arial MT"/>
              </a:rPr>
              <a:t>.</a:t>
            </a:r>
            <a:r>
              <a:rPr dirty="0" sz="1100" spc="-4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Let’s</a:t>
            </a:r>
            <a:r>
              <a:rPr dirty="0" sz="1100" spc="-4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build</a:t>
            </a:r>
            <a:r>
              <a:rPr dirty="0" sz="1100" spc="-40">
                <a:latin typeface="Arial MT"/>
                <a:cs typeface="Arial MT"/>
              </a:rPr>
              <a:t> </a:t>
            </a:r>
            <a:r>
              <a:rPr dirty="0" sz="1100" spc="-10">
                <a:latin typeface="Arial MT"/>
                <a:cs typeface="Arial MT"/>
              </a:rPr>
              <a:t>something</a:t>
            </a:r>
            <a:r>
              <a:rPr dirty="0" sz="1100" spc="-40">
                <a:latin typeface="Arial MT"/>
                <a:cs typeface="Arial MT"/>
              </a:rPr>
              <a:t> </a:t>
            </a:r>
            <a:r>
              <a:rPr dirty="0" sz="1100" spc="-10">
                <a:latin typeface="Arial MT"/>
                <a:cs typeface="Arial MT"/>
              </a:rPr>
              <a:t>incredible</a:t>
            </a:r>
            <a:r>
              <a:rPr dirty="0" sz="1100" spc="-40">
                <a:latin typeface="Arial MT"/>
                <a:cs typeface="Arial MT"/>
              </a:rPr>
              <a:t> </a:t>
            </a:r>
            <a:r>
              <a:rPr dirty="0" sz="1100" spc="-10">
                <a:latin typeface="Arial MT"/>
                <a:cs typeface="Arial MT"/>
              </a:rPr>
              <a:t>together</a:t>
            </a:r>
            <a:endParaRPr sz="1100">
              <a:latin typeface="Arial MT"/>
              <a:cs typeface="Arial MT"/>
            </a:endParaRPr>
          </a:p>
        </p:txBody>
      </p:sp>
      <p:sp>
        <p:nvSpPr>
          <p:cNvPr id="3" name="object 3" descr=""/>
          <p:cNvSpPr txBox="1"/>
          <p:nvPr/>
        </p:nvSpPr>
        <p:spPr>
          <a:xfrm>
            <a:off x="914400" y="1646412"/>
            <a:ext cx="2375535" cy="262890"/>
          </a:xfrm>
          <a:prstGeom prst="rect">
            <a:avLst/>
          </a:prstGeom>
          <a:solidFill>
            <a:srgbClr val="000000"/>
          </a:solidFill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2050"/>
              </a:lnSpc>
            </a:pPr>
            <a:r>
              <a:rPr dirty="0" sz="1800" b="1">
                <a:solidFill>
                  <a:srgbClr val="FFFFFF"/>
                </a:solidFill>
                <a:latin typeface="Arial"/>
                <a:cs typeface="Arial"/>
              </a:rPr>
              <a:t>Company </a:t>
            </a:r>
            <a:r>
              <a:rPr dirty="0" sz="1800" spc="-10" b="1">
                <a:solidFill>
                  <a:srgbClr val="FFFFFF"/>
                </a:solidFill>
                <a:latin typeface="Arial"/>
                <a:cs typeface="Arial"/>
              </a:rPr>
              <a:t>Information</a:t>
            </a:r>
            <a:endParaRPr sz="1800">
              <a:latin typeface="Arial"/>
              <a:cs typeface="Arial"/>
            </a:endParaRPr>
          </a:p>
        </p:txBody>
      </p:sp>
      <p:sp>
        <p:nvSpPr>
          <p:cNvPr id="4" name="object 4" descr=""/>
          <p:cNvSpPr txBox="1"/>
          <p:nvPr/>
        </p:nvSpPr>
        <p:spPr>
          <a:xfrm>
            <a:off x="901700" y="2078959"/>
            <a:ext cx="2888615" cy="23323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b="1">
                <a:latin typeface="Arial"/>
                <a:cs typeface="Arial"/>
              </a:rPr>
              <a:t>Website</a:t>
            </a:r>
            <a:r>
              <a:rPr dirty="0" sz="1200">
                <a:latin typeface="Arial MT"/>
                <a:cs typeface="Arial MT"/>
              </a:rPr>
              <a:t>:</a:t>
            </a:r>
            <a:r>
              <a:rPr dirty="0" sz="1200" spc="-45">
                <a:latin typeface="Arial MT"/>
                <a:cs typeface="Arial MT"/>
              </a:rPr>
              <a:t> </a:t>
            </a:r>
            <a:r>
              <a:rPr dirty="0" u="sng" sz="1200" spc="-10">
                <a:solidFill>
                  <a:srgbClr val="1154CC"/>
                </a:solidFill>
                <a:uFill>
                  <a:solidFill>
                    <a:srgbClr val="1154CC"/>
                  </a:solidFill>
                </a:uFill>
                <a:latin typeface="Arial MT"/>
                <a:cs typeface="Arial MT"/>
              </a:rPr>
              <a:t>ivisionstech.com</a:t>
            </a:r>
            <a:endParaRPr sz="1200">
              <a:latin typeface="Arial MT"/>
              <a:cs typeface="Arial MT"/>
            </a:endParaRPr>
          </a:p>
          <a:p>
            <a:pPr marL="12700">
              <a:lnSpc>
                <a:spcPct val="100000"/>
              </a:lnSpc>
              <a:spcBef>
                <a:spcPts val="1345"/>
              </a:spcBef>
            </a:pPr>
            <a:r>
              <a:rPr dirty="0" sz="1200" b="1">
                <a:latin typeface="Arial"/>
                <a:cs typeface="Arial"/>
              </a:rPr>
              <a:t>Email</a:t>
            </a:r>
            <a:r>
              <a:rPr dirty="0" sz="1200">
                <a:latin typeface="Arial MT"/>
                <a:cs typeface="Arial MT"/>
              </a:rPr>
              <a:t>:</a:t>
            </a:r>
            <a:r>
              <a:rPr dirty="0" sz="1200" spc="-10">
                <a:latin typeface="Arial MT"/>
                <a:cs typeface="Arial MT"/>
              </a:rPr>
              <a:t> </a:t>
            </a:r>
            <a:r>
              <a:rPr dirty="0" sz="1200" spc="-10">
                <a:latin typeface="Arial MT"/>
                <a:cs typeface="Arial MT"/>
                <a:hlinkClick r:id="rId2"/>
              </a:rPr>
              <a:t>Info@ivisionstech.com</a:t>
            </a:r>
            <a:endParaRPr sz="1200">
              <a:latin typeface="Arial MT"/>
              <a:cs typeface="Arial MT"/>
            </a:endParaRPr>
          </a:p>
          <a:p>
            <a:pPr marL="12700">
              <a:lnSpc>
                <a:spcPct val="100000"/>
              </a:lnSpc>
              <a:spcBef>
                <a:spcPts val="1345"/>
              </a:spcBef>
            </a:pPr>
            <a:r>
              <a:rPr dirty="0" sz="1200" b="1">
                <a:latin typeface="Arial"/>
                <a:cs typeface="Arial"/>
              </a:rPr>
              <a:t>Postal</a:t>
            </a:r>
            <a:r>
              <a:rPr dirty="0" sz="1200" spc="-5" b="1">
                <a:latin typeface="Arial"/>
                <a:cs typeface="Arial"/>
              </a:rPr>
              <a:t> </a:t>
            </a:r>
            <a:r>
              <a:rPr dirty="0" sz="1200" b="1">
                <a:latin typeface="Arial"/>
                <a:cs typeface="Arial"/>
              </a:rPr>
              <a:t>Code</a:t>
            </a:r>
            <a:r>
              <a:rPr dirty="0" sz="1200">
                <a:latin typeface="Arial MT"/>
                <a:cs typeface="Arial MT"/>
              </a:rPr>
              <a:t>:</a:t>
            </a:r>
            <a:r>
              <a:rPr dirty="0" sz="1200" spc="-5">
                <a:latin typeface="Arial MT"/>
                <a:cs typeface="Arial MT"/>
              </a:rPr>
              <a:t> </a:t>
            </a:r>
            <a:r>
              <a:rPr dirty="0" sz="1200" spc="-10">
                <a:latin typeface="Arial MT"/>
                <a:cs typeface="Arial MT"/>
              </a:rPr>
              <a:t>52250</a:t>
            </a:r>
            <a:endParaRPr sz="1200">
              <a:latin typeface="Arial MT"/>
              <a:cs typeface="Arial MT"/>
            </a:endParaRPr>
          </a:p>
          <a:p>
            <a:pPr marL="12700">
              <a:lnSpc>
                <a:spcPct val="100000"/>
              </a:lnSpc>
              <a:spcBef>
                <a:spcPts val="1350"/>
              </a:spcBef>
            </a:pPr>
            <a:r>
              <a:rPr dirty="0" sz="1200" b="1">
                <a:latin typeface="Arial"/>
                <a:cs typeface="Arial"/>
              </a:rPr>
              <a:t>Phone</a:t>
            </a:r>
            <a:r>
              <a:rPr dirty="0" sz="1200">
                <a:latin typeface="Arial MT"/>
                <a:cs typeface="Arial MT"/>
              </a:rPr>
              <a:t>:</a:t>
            </a:r>
            <a:r>
              <a:rPr dirty="0" sz="1200" spc="-15">
                <a:latin typeface="Arial MT"/>
                <a:cs typeface="Arial MT"/>
              </a:rPr>
              <a:t> </a:t>
            </a:r>
            <a:r>
              <a:rPr dirty="0" sz="1200">
                <a:latin typeface="Arial MT"/>
                <a:cs typeface="Arial MT"/>
              </a:rPr>
              <a:t>+92</a:t>
            </a:r>
            <a:r>
              <a:rPr dirty="0" sz="1200" spc="-15">
                <a:latin typeface="Arial MT"/>
                <a:cs typeface="Arial MT"/>
              </a:rPr>
              <a:t> </a:t>
            </a:r>
            <a:r>
              <a:rPr dirty="0" sz="1200">
                <a:latin typeface="Arial MT"/>
                <a:cs typeface="Arial MT"/>
              </a:rPr>
              <a:t>321</a:t>
            </a:r>
            <a:r>
              <a:rPr dirty="0" sz="1200" spc="-15">
                <a:latin typeface="Arial MT"/>
                <a:cs typeface="Arial MT"/>
              </a:rPr>
              <a:t> </a:t>
            </a:r>
            <a:r>
              <a:rPr dirty="0" sz="1200" spc="-10">
                <a:latin typeface="Arial MT"/>
                <a:cs typeface="Arial MT"/>
              </a:rPr>
              <a:t>6661363</a:t>
            </a:r>
            <a:endParaRPr sz="1200">
              <a:latin typeface="Arial MT"/>
              <a:cs typeface="Arial MT"/>
            </a:endParaRPr>
          </a:p>
          <a:p>
            <a:pPr marL="12700" marR="5080">
              <a:lnSpc>
                <a:spcPct val="193500"/>
              </a:lnSpc>
            </a:pPr>
            <a:r>
              <a:rPr dirty="0" sz="1200" b="1">
                <a:latin typeface="Arial"/>
                <a:cs typeface="Arial"/>
              </a:rPr>
              <a:t>Address</a:t>
            </a:r>
            <a:r>
              <a:rPr dirty="0" sz="1200">
                <a:latin typeface="Arial MT"/>
                <a:cs typeface="Arial MT"/>
              </a:rPr>
              <a:t>:</a:t>
            </a:r>
            <a:r>
              <a:rPr dirty="0" sz="1200" spc="-20">
                <a:latin typeface="Arial MT"/>
                <a:cs typeface="Arial MT"/>
              </a:rPr>
              <a:t> </a:t>
            </a:r>
            <a:r>
              <a:rPr dirty="0" sz="1200">
                <a:latin typeface="Arial MT"/>
                <a:cs typeface="Arial MT"/>
              </a:rPr>
              <a:t>672-B</a:t>
            </a:r>
            <a:r>
              <a:rPr dirty="0" sz="1200" spc="-15">
                <a:latin typeface="Arial MT"/>
                <a:cs typeface="Arial MT"/>
              </a:rPr>
              <a:t> </a:t>
            </a:r>
            <a:r>
              <a:rPr dirty="0" sz="1200">
                <a:latin typeface="Arial MT"/>
                <a:cs typeface="Arial MT"/>
              </a:rPr>
              <a:t>2nd</a:t>
            </a:r>
            <a:r>
              <a:rPr dirty="0" sz="1200" spc="-20">
                <a:latin typeface="Arial MT"/>
                <a:cs typeface="Arial MT"/>
              </a:rPr>
              <a:t> </a:t>
            </a:r>
            <a:r>
              <a:rPr dirty="0" sz="1200">
                <a:latin typeface="Arial MT"/>
                <a:cs typeface="Arial MT"/>
              </a:rPr>
              <a:t>Floor,</a:t>
            </a:r>
            <a:r>
              <a:rPr dirty="0" sz="1200" spc="-15">
                <a:latin typeface="Arial MT"/>
                <a:cs typeface="Arial MT"/>
              </a:rPr>
              <a:t> </a:t>
            </a:r>
            <a:r>
              <a:rPr dirty="0" sz="1200">
                <a:latin typeface="Arial MT"/>
                <a:cs typeface="Arial MT"/>
              </a:rPr>
              <a:t>With</a:t>
            </a:r>
            <a:r>
              <a:rPr dirty="0" sz="1200" spc="-15">
                <a:latin typeface="Arial MT"/>
                <a:cs typeface="Arial MT"/>
              </a:rPr>
              <a:t> </a:t>
            </a:r>
            <a:r>
              <a:rPr dirty="0" sz="1200" spc="-10">
                <a:latin typeface="Arial MT"/>
                <a:cs typeface="Arial MT"/>
              </a:rPr>
              <a:t>Mohsin </a:t>
            </a:r>
            <a:r>
              <a:rPr dirty="0" sz="1200">
                <a:latin typeface="Arial MT"/>
                <a:cs typeface="Arial MT"/>
              </a:rPr>
              <a:t>Saeed Fabrics, Near Billa Chowk, </a:t>
            </a:r>
            <a:r>
              <a:rPr dirty="0" sz="1200" spc="-10">
                <a:latin typeface="Arial MT"/>
                <a:cs typeface="Arial MT"/>
              </a:rPr>
              <a:t>Satellite </a:t>
            </a:r>
            <a:r>
              <a:rPr dirty="0" sz="1200" spc="-20">
                <a:latin typeface="Arial MT"/>
                <a:cs typeface="Arial MT"/>
              </a:rPr>
              <a:t>Town,</a:t>
            </a:r>
            <a:r>
              <a:rPr dirty="0" sz="1200" spc="-45">
                <a:latin typeface="Arial MT"/>
                <a:cs typeface="Arial MT"/>
              </a:rPr>
              <a:t> </a:t>
            </a:r>
            <a:r>
              <a:rPr dirty="0" sz="1200" spc="-10">
                <a:latin typeface="Arial MT"/>
                <a:cs typeface="Arial MT"/>
              </a:rPr>
              <a:t>Gujranwala</a:t>
            </a:r>
            <a:endParaRPr sz="12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Ivisionstech Software House</dc:title>
  <dcterms:created xsi:type="dcterms:W3CDTF">2025-02-11T11:20:33Z</dcterms:created>
  <dcterms:modified xsi:type="dcterms:W3CDTF">2025-02-11T11:20:33Z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2025-02-11T00:00:00Z</vt:filetime>
  </property>
  <property fmtid="{D5CDD505-2E9C-101B-9397-08002B2CF9AE}" pid="3" name="Producer">
    <vt:lpwstr>Skia/PDF m134 Google Docs Renderer</vt:lpwstr>
  </property>
  <property fmtid="{D5CDD505-2E9C-101B-9397-08002B2CF9AE}" pid="4" name="LastSaved">
    <vt:filetime>2025-02-11T00:00:00Z</vt:filetime>
  </property>
</Properties>
</file>