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4" r:id="rId1"/>
  </p:sldMasterIdLst>
  <p:sldIdLst>
    <p:sldId id="271" r:id="rId2"/>
    <p:sldId id="256" r:id="rId3"/>
    <p:sldId id="269" r:id="rId4"/>
    <p:sldId id="270" r:id="rId5"/>
    <p:sldId id="258" r:id="rId6"/>
    <p:sldId id="264" r:id="rId7"/>
    <p:sldId id="259" r:id="rId8"/>
    <p:sldId id="265" r:id="rId9"/>
    <p:sldId id="260" r:id="rId10"/>
    <p:sldId id="266" r:id="rId11"/>
    <p:sldId id="261" r:id="rId12"/>
    <p:sldId id="267" r:id="rId13"/>
    <p:sldId id="262" r:id="rId14"/>
    <p:sldId id="263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81C155-B3CC-4B6F-8C8E-38536285A0D5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1" csCatId="accent1" phldr="1"/>
      <dgm:spPr/>
    </dgm:pt>
    <dgm:pt modelId="{D60AE902-41C3-4DEA-81D8-DE1FCB558DF8}">
      <dgm:prSet phldrT="[Text]"/>
      <dgm:spPr/>
      <dgm:t>
        <a:bodyPr/>
        <a:lstStyle/>
        <a:p>
          <a:endParaRPr lang="en-IN" dirty="0">
            <a:highlight>
              <a:srgbClr val="008080"/>
            </a:highlight>
            <a:latin typeface="Colonna MT" panose="04020805060202030203" pitchFamily="82" charset="0"/>
          </a:endParaRPr>
        </a:p>
      </dgm:t>
    </dgm:pt>
    <dgm:pt modelId="{3BEB4E73-47A1-4ED6-94B0-229D425998BE}" type="parTrans" cxnId="{EEC6F452-8849-47E1-A063-3862C8256402}">
      <dgm:prSet/>
      <dgm:spPr/>
      <dgm:t>
        <a:bodyPr/>
        <a:lstStyle/>
        <a:p>
          <a:endParaRPr lang="en-IN"/>
        </a:p>
      </dgm:t>
    </dgm:pt>
    <dgm:pt modelId="{804B427D-C325-407C-A488-98E8DF324433}" type="sibTrans" cxnId="{EEC6F452-8849-47E1-A063-3862C8256402}">
      <dgm:prSet/>
      <dgm:spPr>
        <a:blipFill>
          <a:blip xmlns:r="http://schemas.openxmlformats.org/officeDocument/2006/relationships" r:embed="rId1"/>
          <a:srcRect/>
          <a:stretch>
            <a:fillRect l="-1000" r="-1000"/>
          </a:stretch>
        </a:blipFill>
      </dgm:spPr>
      <dgm:t>
        <a:bodyPr/>
        <a:lstStyle/>
        <a:p>
          <a:endParaRPr lang="en-IN"/>
        </a:p>
      </dgm:t>
    </dgm:pt>
    <dgm:pt modelId="{7642A351-E084-4577-A405-C85851E96A12}" type="pres">
      <dgm:prSet presAssocID="{5381C155-B3CC-4B6F-8C8E-38536285A0D5}" presName="Name0" presStyleCnt="0">
        <dgm:presLayoutVars>
          <dgm:dir/>
        </dgm:presLayoutVars>
      </dgm:prSet>
      <dgm:spPr/>
    </dgm:pt>
    <dgm:pt modelId="{881843A4-51A7-4471-8C67-A161829E5CBA}" type="pres">
      <dgm:prSet presAssocID="{804B427D-C325-407C-A488-98E8DF324433}" presName="picture_1" presStyleLbl="bgImgPlace1" presStyleIdx="0" presStyleCnt="1" custScaleX="83261" custLinFactNeighborX="14372" custLinFactNeighborY="536"/>
      <dgm:spPr/>
    </dgm:pt>
    <dgm:pt modelId="{C95C5F14-1D74-40E7-9B41-1BA8E5050FFB}" type="pres">
      <dgm:prSet presAssocID="{D60AE902-41C3-4DEA-81D8-DE1FCB558DF8}" presName="text_1" presStyleLbl="node1" presStyleIdx="0" presStyleCnt="0" custAng="19680437" custScaleX="154212" custScaleY="19001" custLinFactNeighborX="12128" custLinFactNeighborY="5569">
        <dgm:presLayoutVars>
          <dgm:bulletEnabled val="1"/>
        </dgm:presLayoutVars>
      </dgm:prSet>
      <dgm:spPr/>
    </dgm:pt>
    <dgm:pt modelId="{CE2FA9D0-870B-4867-9EA5-0A2047AD416F}" type="pres">
      <dgm:prSet presAssocID="{5381C155-B3CC-4B6F-8C8E-38536285A0D5}" presName="maxNode" presStyleCnt="0"/>
      <dgm:spPr/>
    </dgm:pt>
    <dgm:pt modelId="{610FC9CA-0E7C-47FB-8A53-7D5F886003B8}" type="pres">
      <dgm:prSet presAssocID="{5381C155-B3CC-4B6F-8C8E-38536285A0D5}" presName="Name33" presStyleCnt="0"/>
      <dgm:spPr/>
    </dgm:pt>
  </dgm:ptLst>
  <dgm:cxnLst>
    <dgm:cxn modelId="{4231975D-1178-436A-99D5-37E6AC3E3DCF}" type="presOf" srcId="{D60AE902-41C3-4DEA-81D8-DE1FCB558DF8}" destId="{C95C5F14-1D74-40E7-9B41-1BA8E5050FFB}" srcOrd="0" destOrd="0" presId="urn:microsoft.com/office/officeart/2008/layout/AccentedPicture"/>
    <dgm:cxn modelId="{0628D651-CFA4-4B58-B8AB-3F5AB446B211}" type="presOf" srcId="{5381C155-B3CC-4B6F-8C8E-38536285A0D5}" destId="{7642A351-E084-4577-A405-C85851E96A12}" srcOrd="0" destOrd="0" presId="urn:microsoft.com/office/officeart/2008/layout/AccentedPicture"/>
    <dgm:cxn modelId="{EEC6F452-8849-47E1-A063-3862C8256402}" srcId="{5381C155-B3CC-4B6F-8C8E-38536285A0D5}" destId="{D60AE902-41C3-4DEA-81D8-DE1FCB558DF8}" srcOrd="0" destOrd="0" parTransId="{3BEB4E73-47A1-4ED6-94B0-229D425998BE}" sibTransId="{804B427D-C325-407C-A488-98E8DF324433}"/>
    <dgm:cxn modelId="{111BFBB0-FB6E-4B32-AA76-AAF4B076678C}" type="presOf" srcId="{804B427D-C325-407C-A488-98E8DF324433}" destId="{881843A4-51A7-4471-8C67-A161829E5CBA}" srcOrd="0" destOrd="0" presId="urn:microsoft.com/office/officeart/2008/layout/AccentedPicture"/>
    <dgm:cxn modelId="{13418184-A6FF-4879-B877-4C213CBBD0D3}" type="presParOf" srcId="{7642A351-E084-4577-A405-C85851E96A12}" destId="{881843A4-51A7-4471-8C67-A161829E5CBA}" srcOrd="0" destOrd="0" presId="urn:microsoft.com/office/officeart/2008/layout/AccentedPicture"/>
    <dgm:cxn modelId="{8115EDE5-1530-4748-AC3B-9C6AF4B89CCB}" type="presParOf" srcId="{7642A351-E084-4577-A405-C85851E96A12}" destId="{C95C5F14-1D74-40E7-9B41-1BA8E5050FFB}" srcOrd="1" destOrd="0" presId="urn:microsoft.com/office/officeart/2008/layout/AccentedPicture"/>
    <dgm:cxn modelId="{0087AA30-E58B-4CBF-BE27-EB15693119D3}" type="presParOf" srcId="{7642A351-E084-4577-A405-C85851E96A12}" destId="{CE2FA9D0-870B-4867-9EA5-0A2047AD416F}" srcOrd="2" destOrd="0" presId="urn:microsoft.com/office/officeart/2008/layout/AccentedPicture"/>
    <dgm:cxn modelId="{AF16E545-91A7-4EF7-9CD5-894F8D1D8F01}" type="presParOf" srcId="{CE2FA9D0-870B-4867-9EA5-0A2047AD416F}" destId="{610FC9CA-0E7C-47FB-8A53-7D5F886003B8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843A4-51A7-4471-8C67-A161829E5CBA}">
      <dsp:nvSpPr>
        <dsp:cNvPr id="0" name=""/>
        <dsp:cNvSpPr/>
      </dsp:nvSpPr>
      <dsp:spPr>
        <a:xfrm>
          <a:off x="2431870" y="0"/>
          <a:ext cx="3755708" cy="5753528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1000" r="-1000"/>
          </a:stretch>
        </a:blip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5C5F14-1D74-40E7-9B41-1BA8E5050FFB}">
      <dsp:nvSpPr>
        <dsp:cNvPr id="0" name=""/>
        <dsp:cNvSpPr/>
      </dsp:nvSpPr>
      <dsp:spPr>
        <a:xfrm rot="19680437">
          <a:off x="1066255" y="3891749"/>
          <a:ext cx="5356229" cy="65593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93980" rIns="93980" bIns="93980" numCol="1" spcCol="1270" anchor="b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700" kern="1200" dirty="0">
            <a:highlight>
              <a:srgbClr val="008080"/>
            </a:highlight>
            <a:latin typeface="Colonna MT" panose="04020805060202030203" pitchFamily="82" charset="0"/>
          </a:endParaRPr>
        </a:p>
      </dsp:txBody>
      <dsp:txXfrm>
        <a:off x="1066255" y="3891749"/>
        <a:ext cx="5356229" cy="6559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911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3955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1629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9438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9593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8817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1843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5460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688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419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8077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3938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226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441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288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8725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144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E0E01FF-BB2D-4642-B1CF-D530D948C95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B0442FA-CFD5-4634-9033-DA45159A99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496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  <p:sldLayoutId id="2147484187" r:id="rId13"/>
    <p:sldLayoutId id="2147484188" r:id="rId14"/>
    <p:sldLayoutId id="2147484189" r:id="rId15"/>
    <p:sldLayoutId id="2147484190" r:id="rId16"/>
    <p:sldLayoutId id="21474841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instagram.com/fatema_zahra_forever?igshid=OGQ5ZDc2ODk2ZA==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agram.com/fatema_zahra_forever?igshid=OGQ5ZDc2ODk2ZA==" TargetMode="External"/><Relationship Id="rId2" Type="http://schemas.openxmlformats.org/officeDocument/2006/relationships/hyperlink" Target="https://youtu.be/vXc4NzZJD9U?si=SQS7z0JsD28qGpl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ejRUh6uh2o?si=h66q6vO1-nUCiH5y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AGyUuIWOsKI?si=_d6tH7ssSv0Xpjn8" TargetMode="External"/><Relationship Id="rId5" Type="http://schemas.openxmlformats.org/officeDocument/2006/relationships/hyperlink" Target="https://youtu.be/XhUYbOrhgzo?si=nG4-wMVr4KYV4yTJ" TargetMode="External"/><Relationship Id="rId4" Type="http://schemas.openxmlformats.org/officeDocument/2006/relationships/hyperlink" Target="https://youtu.be/Yyt_KmkYnWA?si=rtMQIIQ7deXlRo-B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E9ED5-28E5-BAA0-598F-887A7D92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                             FATEMA ZAHRA ZEN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4F36A8-AC39-2A9B-6237-5823D24B0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0" y="362518"/>
            <a:ext cx="4243227" cy="6495482"/>
          </a:xfrm>
        </p:spPr>
      </p:pic>
    </p:spTree>
    <p:extLst>
      <p:ext uri="{BB962C8B-B14F-4D97-AF65-F5344CB8AC3E}">
        <p14:creationId xmlns:p14="http://schemas.microsoft.com/office/powerpoint/2010/main" val="355669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ACB76-F1B7-F06B-39E4-69BD1FAF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  <a:br>
              <a:rPr lang="en-IN" dirty="0"/>
            </a:b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B9A33B-6A8C-70D5-68E4-43908C56D0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42">
            <a:off x="1292086" y="261998"/>
            <a:ext cx="4059430" cy="6557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B50835E-B42E-9E29-C82C-124EB9D781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53" y="267128"/>
            <a:ext cx="3622530" cy="6349430"/>
          </a:xfrm>
        </p:spPr>
      </p:pic>
    </p:spTree>
    <p:extLst>
      <p:ext uri="{BB962C8B-B14F-4D97-AF65-F5344CB8AC3E}">
        <p14:creationId xmlns:p14="http://schemas.microsoft.com/office/powerpoint/2010/main" val="551923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2BA3-07D3-946B-52E0-C830F3E4B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  <a:br>
              <a:rPr lang="en-IN" dirty="0"/>
            </a:br>
            <a:endParaRPr lang="en-IN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1974B45-1E22-E592-9414-71112A1747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36" y="205484"/>
            <a:ext cx="3046891" cy="610324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543DA3-335E-A7BD-3936-39294C8465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691">
            <a:off x="6201882" y="723652"/>
            <a:ext cx="3502723" cy="5818147"/>
          </a:xfrm>
        </p:spPr>
      </p:pic>
    </p:spTree>
    <p:extLst>
      <p:ext uri="{BB962C8B-B14F-4D97-AF65-F5344CB8AC3E}">
        <p14:creationId xmlns:p14="http://schemas.microsoft.com/office/powerpoint/2010/main" val="1027661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DBF3E-C992-743C-E3C1-650897D2B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SHORT FILM ‘NIGHT’ AT ‘UNKNOWN@MEANINGFUL CINEMA’ ON YOUTUBE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3AC239-2393-2FEF-95F0-2A987D3973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2960309"/>
            <a:ext cx="4824413" cy="270268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CD534E-292D-8B8E-B69C-DAB047A10B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3" y="2951497"/>
            <a:ext cx="4824412" cy="2720306"/>
          </a:xfrm>
        </p:spPr>
      </p:pic>
    </p:spTree>
    <p:extLst>
      <p:ext uri="{BB962C8B-B14F-4D97-AF65-F5344CB8AC3E}">
        <p14:creationId xmlns:p14="http://schemas.microsoft.com/office/powerpoint/2010/main" val="2790741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A2117-31A7-D58D-4B0C-CC0BE3E8C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  <a:br>
              <a:rPr lang="en-IN" dirty="0"/>
            </a:b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E91289-6809-C196-060C-EF0BFE568A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811">
            <a:off x="1324602" y="125808"/>
            <a:ext cx="3637052" cy="657320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185C86-310A-9BF9-E058-6D575EE41F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1081">
            <a:off x="6383459" y="218465"/>
            <a:ext cx="3417062" cy="6216359"/>
          </a:xfrm>
        </p:spPr>
      </p:pic>
    </p:spTree>
    <p:extLst>
      <p:ext uri="{BB962C8B-B14F-4D97-AF65-F5344CB8AC3E}">
        <p14:creationId xmlns:p14="http://schemas.microsoft.com/office/powerpoint/2010/main" val="2975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3DBD2-9EB0-128B-5E86-6F8F5710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  <a:br>
              <a:rPr lang="en-IN" dirty="0"/>
            </a:b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F3314-50DA-C26E-F9F9-E1DE2C355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 </a:t>
            </a:r>
          </a:p>
          <a:p>
            <a:endParaRPr lang="en-IN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D8AAD2-F84F-FD33-58D3-909BBA3900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179">
            <a:off x="1504546" y="576098"/>
            <a:ext cx="3481365" cy="599533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B5EB5-C43B-8700-EC70-79FED5D1A7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N" dirty="0"/>
              <a:t> </a:t>
            </a:r>
          </a:p>
          <a:p>
            <a:endParaRPr lang="en-IN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CD6BBD6-E6B4-BF6D-32FF-8A3334867DA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88" y="482885"/>
            <a:ext cx="3576711" cy="6123397"/>
          </a:xfrm>
        </p:spPr>
      </p:pic>
    </p:spTree>
    <p:extLst>
      <p:ext uri="{BB962C8B-B14F-4D97-AF65-F5344CB8AC3E}">
        <p14:creationId xmlns:p14="http://schemas.microsoft.com/office/powerpoint/2010/main" val="836557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096E1-7ADB-F998-5F52-757D3B6B20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3C5413-3911-BFC1-2BE5-DCF37DA62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777379"/>
            <a:ext cx="9129477" cy="1428211"/>
          </a:xfrm>
        </p:spPr>
        <p:txBody>
          <a:bodyPr>
            <a:normAutofit lnSpcReduction="10000"/>
          </a:bodyPr>
          <a:lstStyle/>
          <a:p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Instagram Link - </a:t>
            </a:r>
            <a:r>
              <a:rPr lang="en-IN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  <a:hlinkClick r:id="rId2"/>
              </a:rPr>
              <a:t>https://instagram.com/fatema_zahra_forever?igshid=OGQ5ZDc2ODk2ZA==</a:t>
            </a: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 </a:t>
            </a:r>
          </a:p>
          <a:p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EMAIL- fatemazahrazen@gmail.com</a:t>
            </a:r>
          </a:p>
          <a:p>
            <a:r>
              <a:rPr lang="en-IN" dirty="0"/>
              <a:t>My </a:t>
            </a:r>
            <a:r>
              <a:rPr lang="en-IN" dirty="0" err="1"/>
              <a:t>youtube</a:t>
            </a:r>
            <a:r>
              <a:rPr lang="en-IN" dirty="0"/>
              <a:t> channel- unknown @meaningfulcinema</a:t>
            </a:r>
          </a:p>
        </p:txBody>
      </p:sp>
    </p:spTree>
    <p:extLst>
      <p:ext uri="{BB962C8B-B14F-4D97-AF65-F5344CB8AC3E}">
        <p14:creationId xmlns:p14="http://schemas.microsoft.com/office/powerpoint/2010/main" val="1401095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807DC-8D7F-4699-F05C-93A7A489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 </a:t>
            </a:r>
            <a:br>
              <a:rPr lang="en-IN" dirty="0"/>
            </a:br>
            <a:br>
              <a:rPr lang="en-IN" dirty="0"/>
            </a:br>
            <a:endParaRPr lang="en-IN" dirty="0"/>
          </a:p>
        </p:txBody>
      </p:sp>
      <p:graphicFrame>
        <p:nvGraphicFramePr>
          <p:cNvPr id="7" name="Picture Placeholder 6">
            <a:extLst>
              <a:ext uri="{FF2B5EF4-FFF2-40B4-BE49-F238E27FC236}">
                <a16:creationId xmlns:a16="http://schemas.microsoft.com/office/drawing/2014/main" id="{4C19DEE3-F87E-4CAB-279B-CEA566A2C5EF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434689454"/>
              </p:ext>
            </p:extLst>
          </p:nvPr>
        </p:nvGraphicFramePr>
        <p:xfrm>
          <a:off x="3758650" y="667821"/>
          <a:ext cx="6646260" cy="5753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18D2C-1BEC-18C0-ED15-28C03DA10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N" sz="2400" dirty="0"/>
              <a:t>TO EXPLORE, EXPERIENCE, EXHILIRATE VARIED LIVES, BECOME AN ACTOR; SO HERE I AM….</a:t>
            </a:r>
          </a:p>
          <a:p>
            <a:r>
              <a:rPr lang="en-IN" sz="2400" dirty="0"/>
              <a:t>		  FATEMA ZAHRA  ZEN</a:t>
            </a:r>
          </a:p>
        </p:txBody>
      </p:sp>
    </p:spTree>
    <p:extLst>
      <p:ext uri="{BB962C8B-B14F-4D97-AF65-F5344CB8AC3E}">
        <p14:creationId xmlns:p14="http://schemas.microsoft.com/office/powerpoint/2010/main" val="3551788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7746D-9ACE-9B7D-8529-149551CA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….ME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288B8-1009-8552-8616-BF7D32FD2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-Fatema Zahra Zen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Height - 5’3”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Current Location – Mumbai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Language - Hindi, English, Gujarati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Introduction Link - </a:t>
            </a:r>
            <a:r>
              <a:rPr lang="en-IN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  <a:hlinkClick r:id="rId2"/>
              </a:rPr>
              <a:t>https://youtu.be/vXc4NzZJD9U?si=SQS7z0JsD28qGpli</a:t>
            </a: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Instagram Link - </a:t>
            </a:r>
            <a:r>
              <a:rPr lang="en-IN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  <a:hlinkClick r:id="rId3"/>
              </a:rPr>
              <a:t>https://instagram.com/fatema_zahra_forever?igshid=OGQ5ZDc2ODk2ZA==</a:t>
            </a: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LEAD IN WEB SERIES, FEATURE FILM, SHORT FILM AND AD FILMS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35934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7C1A-4AF2-08FA-E2AE-868749951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WORK LINKS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A0E785-B5A1-EEAC-6335-9A9DD1A096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10" y="2332233"/>
            <a:ext cx="2307477" cy="4387065"/>
          </a:xfr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D0F58BC-5A2D-3612-87C3-E0AAE23E215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5989320" y="1481525"/>
            <a:ext cx="5927648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Web series ‘NAMASTEYJI, MAY I COME IN’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Teaser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https://youtu.be/2ejRUh6uh2o?si=h66q6vO1-nUCiH5y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Feature film ‘ NOT JUST A DRIVER’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https://youtu.be/Yyt_KmkYnWA?si=rtMQIIQ7deXlRo-B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TEASER-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5"/>
              </a:rPr>
              <a:t>https://youtu.be/XhUYbOrhgzo?si=nG4-wMVr4KYV4yTJ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Short film ‘NIGHT’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6"/>
              </a:rPr>
              <a:t>https://youtu.be/AGyUuIWOsKI?si=_d6tH7ssSv0Xpjn8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40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3284A-EEA0-EC1C-B494-C2D2729E9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 </a:t>
            </a:r>
            <a:br>
              <a:rPr lang="en-IN" dirty="0"/>
            </a:br>
            <a:br>
              <a:rPr lang="en-IN" dirty="0"/>
            </a:b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1313D9-FC30-7DAF-1E6C-3D1D2D3766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8">
            <a:off x="1374265" y="591943"/>
            <a:ext cx="3524892" cy="621969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DC4B38A-F332-7B16-AED6-10794EB6BC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96644"/>
            <a:ext cx="3307027" cy="6440461"/>
          </a:xfrm>
        </p:spPr>
      </p:pic>
    </p:spTree>
    <p:extLst>
      <p:ext uri="{BB962C8B-B14F-4D97-AF65-F5344CB8AC3E}">
        <p14:creationId xmlns:p14="http://schemas.microsoft.com/office/powerpoint/2010/main" val="2157361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901F6-45F9-749F-F0E8-37F9AE0BB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FATEMA AS ‘BRINDA’ IN </a:t>
            </a:r>
            <a:br>
              <a:rPr lang="en-IN" dirty="0"/>
            </a:br>
            <a:r>
              <a:rPr lang="en-IN" dirty="0"/>
              <a:t>‘NAMASTEYJI, MAY I COME IN…’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A1F1D78-B314-2F7C-368B-1CAAC98B6C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3" r="2647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1828E-4D86-4416-B1AD-3598E2FB1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N" dirty="0"/>
              <a:t>COMING SOON…</a:t>
            </a:r>
          </a:p>
        </p:txBody>
      </p:sp>
    </p:spTree>
    <p:extLst>
      <p:ext uri="{BB962C8B-B14F-4D97-AF65-F5344CB8AC3E}">
        <p14:creationId xmlns:p14="http://schemas.microsoft.com/office/powerpoint/2010/main" val="3401371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B6B68-46C8-E725-D3A1-D493553D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  <a:br>
              <a:rPr lang="en-IN" dirty="0"/>
            </a:br>
            <a:r>
              <a:rPr lang="en-IN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7158C-CAFC-1C04-CFB4-C8B202AEEE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 </a:t>
            </a:r>
          </a:p>
          <a:p>
            <a:endParaRPr lang="en-IN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106547-8EBE-9FB6-AB24-A5B8E5B256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350">
            <a:off x="1786576" y="201057"/>
            <a:ext cx="3349375" cy="650753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7EC70-41C5-33E2-42B2-6B37D923E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N" dirty="0"/>
              <a:t> </a:t>
            </a:r>
          </a:p>
          <a:p>
            <a:endParaRPr lang="en-IN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E6FF822-6DC9-DDE9-E183-21E152EBA3C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131" y="630496"/>
            <a:ext cx="3187044" cy="5893594"/>
          </a:xfrm>
        </p:spPr>
      </p:pic>
    </p:spTree>
    <p:extLst>
      <p:ext uri="{BB962C8B-B14F-4D97-AF65-F5344CB8AC3E}">
        <p14:creationId xmlns:p14="http://schemas.microsoft.com/office/powerpoint/2010/main" val="260707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53AB-C640-253C-C692-31E7A801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  <a:br>
              <a:rPr lang="en-IN" dirty="0"/>
            </a:b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D52239-FAD5-A736-353A-644C83BBC1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85216"/>
            <a:ext cx="3514618" cy="572350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5B596E-9689-5B95-2506-CD519B94FA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928" y="585216"/>
            <a:ext cx="3359650" cy="5723509"/>
          </a:xfrm>
        </p:spPr>
      </p:pic>
    </p:spTree>
    <p:extLst>
      <p:ext uri="{BB962C8B-B14F-4D97-AF65-F5344CB8AC3E}">
        <p14:creationId xmlns:p14="http://schemas.microsoft.com/office/powerpoint/2010/main" val="2491958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64C9D-C7CE-64D4-0EE2-E88A836C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4626E-57A3-4479-5538-9E6B488BB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IN" dirty="0"/>
              <a:t> </a:t>
            </a:r>
          </a:p>
          <a:p>
            <a:endParaRPr lang="en-IN" dirty="0"/>
          </a:p>
          <a:p>
            <a:r>
              <a:rPr lang="en-IN" dirty="0"/>
              <a:t> </a:t>
            </a:r>
          </a:p>
          <a:p>
            <a:endParaRPr lang="en-IN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7686B7D-C387-1246-F01A-DAD717DE09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41" y="565079"/>
            <a:ext cx="3550121" cy="595198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9BD912-DB42-C56B-B3DC-7F121C0DF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IN" dirty="0"/>
              <a:t> </a:t>
            </a:r>
          </a:p>
          <a:p>
            <a:endParaRPr lang="en-IN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F72A83E-DD2C-5E4D-04F3-7A84BB02F2C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365">
            <a:off x="5744332" y="621571"/>
            <a:ext cx="3832260" cy="5965900"/>
          </a:xfrm>
        </p:spPr>
      </p:pic>
    </p:spTree>
    <p:extLst>
      <p:ext uri="{BB962C8B-B14F-4D97-AF65-F5344CB8AC3E}">
        <p14:creationId xmlns:p14="http://schemas.microsoft.com/office/powerpoint/2010/main" val="26031807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206</TotalTime>
  <Words>268</Words>
  <Application>Microsoft Office PowerPoint</Application>
  <PresentationFormat>Widescreen</PresentationFormat>
  <Paragraphs>52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Colonna MT</vt:lpstr>
      <vt:lpstr>Wingdings 3</vt:lpstr>
      <vt:lpstr>Ion Boardroom</vt:lpstr>
      <vt:lpstr>                               FATEMA ZAHRA ZEN</vt:lpstr>
      <vt:lpstr>   </vt:lpstr>
      <vt:lpstr>….ME</vt:lpstr>
      <vt:lpstr>WORK LINKS</vt:lpstr>
      <vt:lpstr>   </vt:lpstr>
      <vt:lpstr>FATEMA AS ‘BRINDA’ IN  ‘NAMASTEYJI, MAY I COME IN…’</vt:lpstr>
      <vt:lpstr>   </vt:lpstr>
      <vt:lpstr>  </vt:lpstr>
      <vt:lpstr> </vt:lpstr>
      <vt:lpstr>  </vt:lpstr>
      <vt:lpstr>  </vt:lpstr>
      <vt:lpstr>SHORT FILM ‘NIGHT’ AT ‘UNKNOWN@MEANINGFUL CINEMA’ ON YOUTUBE</vt:lpstr>
      <vt:lpstr>  </vt:lpstr>
      <vt:lpstr> 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sakina rajkotwala</dc:creator>
  <cp:lastModifiedBy>sakina rajkotwala</cp:lastModifiedBy>
  <cp:revision>9</cp:revision>
  <dcterms:created xsi:type="dcterms:W3CDTF">2024-08-06T12:35:56Z</dcterms:created>
  <dcterms:modified xsi:type="dcterms:W3CDTF">2024-08-07T05:32:05Z</dcterms:modified>
</cp:coreProperties>
</file>