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2"/>
    <p:sldId id="264" r:id="rId3"/>
  </p:sldIdLst>
  <p:sldSz cx="445516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943" userDrawn="1">
          <p15:clr>
            <a:srgbClr val="A4A3A4"/>
          </p15:clr>
        </p15:guide>
        <p15:guide id="2" pos="1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762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381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381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838383"/>
              </a:solidFill>
              <a:prstDash val="solid"/>
              <a:miter lim="400000"/>
            </a:ln>
          </a:left>
          <a:right>
            <a:ln w="38100" cap="flat">
              <a:solidFill>
                <a:srgbClr val="838383"/>
              </a:solidFill>
              <a:prstDash val="solid"/>
              <a:miter lim="400000"/>
            </a:ln>
          </a:right>
          <a:top>
            <a:ln w="38100" cap="flat">
              <a:solidFill>
                <a:srgbClr val="838383"/>
              </a:solidFill>
              <a:prstDash val="solid"/>
              <a:miter lim="400000"/>
            </a:ln>
          </a:top>
          <a:bottom>
            <a:ln w="38100" cap="flat">
              <a:solidFill>
                <a:srgbClr val="838383"/>
              </a:solidFill>
              <a:prstDash val="solid"/>
              <a:miter lim="400000"/>
            </a:ln>
          </a:bottom>
          <a:insideH>
            <a:ln w="38100" cap="flat">
              <a:solidFill>
                <a:srgbClr val="838383"/>
              </a:solidFill>
              <a:prstDash val="solid"/>
              <a:miter lim="400000"/>
            </a:ln>
          </a:insideH>
          <a:insideV>
            <a:ln w="381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4D4D4D"/>
              </a:solidFill>
              <a:prstDash val="solid"/>
              <a:miter lim="400000"/>
            </a:ln>
          </a:left>
          <a:right>
            <a:ln w="38100" cap="flat">
              <a:solidFill>
                <a:srgbClr val="808080"/>
              </a:solidFill>
              <a:prstDash val="solid"/>
              <a:miter lim="400000"/>
            </a:ln>
          </a:right>
          <a:top>
            <a:ln w="38100" cap="flat">
              <a:solidFill>
                <a:srgbClr val="808080"/>
              </a:solidFill>
              <a:prstDash val="solid"/>
              <a:miter lim="400000"/>
            </a:ln>
          </a:top>
          <a:bottom>
            <a:ln w="38100" cap="flat">
              <a:solidFill>
                <a:srgbClr val="808080"/>
              </a:solidFill>
              <a:prstDash val="solid"/>
              <a:miter lim="400000"/>
            </a:ln>
          </a:bottom>
          <a:insideH>
            <a:ln w="38100" cap="flat">
              <a:solidFill>
                <a:srgbClr val="808080"/>
              </a:solidFill>
              <a:prstDash val="solid"/>
              <a:miter lim="400000"/>
            </a:ln>
          </a:insideH>
          <a:insideV>
            <a:ln w="381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chemeClr val="accent3"/>
              </a:solidFill>
              <a:prstDash val="solid"/>
              <a:miter lim="400000"/>
            </a:ln>
          </a:top>
          <a:bottom>
            <a:ln w="38100" cap="flat">
              <a:solidFill>
                <a:srgbClr val="4D4D4D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4D4D4D"/>
              </a:solidFill>
              <a:prstDash val="solid"/>
              <a:miter lim="400000"/>
            </a:ln>
          </a:left>
          <a:right>
            <a:ln w="38100" cap="flat">
              <a:solidFill>
                <a:srgbClr val="4D4D4D"/>
              </a:solidFill>
              <a:prstDash val="solid"/>
              <a:miter lim="400000"/>
            </a:ln>
          </a:right>
          <a:top>
            <a:ln w="38100" cap="flat">
              <a:solidFill>
                <a:srgbClr val="4D4D4D"/>
              </a:solidFill>
              <a:prstDash val="solid"/>
              <a:miter lim="400000"/>
            </a:ln>
          </a:top>
          <a:bottom>
            <a:ln w="38100" cap="flat">
              <a:solidFill>
                <a:srgbClr val="4D4D4D"/>
              </a:solidFill>
              <a:prstDash val="solid"/>
              <a:miter lim="400000"/>
            </a:ln>
          </a:bottom>
          <a:insideH>
            <a:ln w="38100" cap="flat">
              <a:solidFill>
                <a:srgbClr val="4D4D4D"/>
              </a:solidFill>
              <a:prstDash val="solid"/>
              <a:miter lim="400000"/>
            </a:ln>
          </a:insideH>
          <a:insideV>
            <a:ln w="381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76200" cap="flat">
              <a:solidFill>
                <a:srgbClr val="F8BA00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464646"/>
              </a:solidFill>
              <a:prstDash val="solid"/>
              <a:miter lim="400000"/>
            </a:ln>
          </a:left>
          <a:right>
            <a:ln w="38100" cap="flat">
              <a:solidFill>
                <a:srgbClr val="464646"/>
              </a:solidFill>
              <a:prstDash val="solid"/>
              <a:miter lim="400000"/>
            </a:ln>
          </a:right>
          <a:top>
            <a:ln w="38100" cap="flat">
              <a:solidFill>
                <a:srgbClr val="464646"/>
              </a:solidFill>
              <a:prstDash val="solid"/>
              <a:miter lim="400000"/>
            </a:ln>
          </a:top>
          <a:bottom>
            <a:ln w="38100" cap="flat">
              <a:solidFill>
                <a:srgbClr val="464646"/>
              </a:solidFill>
              <a:prstDash val="solid"/>
              <a:miter lim="400000"/>
            </a:ln>
          </a:bottom>
          <a:insideH>
            <a:ln w="38100" cap="flat">
              <a:solidFill>
                <a:srgbClr val="464646"/>
              </a:solidFill>
              <a:prstDash val="solid"/>
              <a:miter lim="400000"/>
            </a:ln>
          </a:insideH>
          <a:insideV>
            <a:ln w="381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rgbClr val="C3C3C3"/>
              </a:solidFill>
              <a:prstDash val="solid"/>
              <a:miter lim="400000"/>
            </a:ln>
          </a:top>
          <a:bottom>
            <a:ln w="38100" cap="flat">
              <a:solidFill>
                <a:srgbClr val="C3C3C3"/>
              </a:solidFill>
              <a:prstDash val="solid"/>
              <a:miter lim="400000"/>
            </a:ln>
          </a:bottom>
          <a:insideH>
            <a:ln w="38100" cap="flat">
              <a:solidFill>
                <a:srgbClr val="C3C3C3"/>
              </a:solidFill>
              <a:prstDash val="solid"/>
              <a:miter lim="400000"/>
            </a:ln>
          </a:insideH>
          <a:insideV>
            <a:ln w="381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76200" cap="flat">
              <a:solidFill>
                <a:srgbClr val="CB297B"/>
              </a:solidFill>
              <a:prstDash val="solid"/>
              <a:miter lim="400000"/>
            </a:ln>
          </a:top>
          <a:bottom>
            <a:ln w="38100" cap="flat">
              <a:solidFill>
                <a:srgbClr val="A6AAA9"/>
              </a:solidFill>
              <a:prstDash val="solid"/>
              <a:miter lim="400000"/>
            </a:ln>
          </a:bottom>
          <a:insideH>
            <a:ln w="38100" cap="flat">
              <a:solidFill>
                <a:srgbClr val="A6AAA9"/>
              </a:solidFill>
              <a:prstDash val="solid"/>
              <a:miter lim="400000"/>
            </a:ln>
          </a:insideH>
          <a:insideV>
            <a:ln w="381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A6AAA9"/>
              </a:solidFill>
              <a:prstDash val="solid"/>
              <a:miter lim="400000"/>
            </a:ln>
          </a:bottom>
          <a:insideH>
            <a:ln w="38100" cap="flat">
              <a:solidFill>
                <a:srgbClr val="A6AAA9"/>
              </a:solidFill>
              <a:prstDash val="solid"/>
              <a:miter lim="400000"/>
            </a:ln>
          </a:insideH>
          <a:insideV>
            <a:ln w="381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6C6C6C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6C6C6C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6C6C6C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 snapToGrid="0" showGuides="1">
      <p:cViewPr varScale="1">
        <p:scale>
          <a:sx n="24" d="100"/>
          <a:sy n="24" d="100"/>
        </p:scale>
        <p:origin x="-1434" y="-102"/>
      </p:cViewPr>
      <p:guideLst>
        <p:guide orient="horz" pos="9943"/>
        <p:guide pos="1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828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27956473"/>
            <a:ext cx="37483524" cy="1488836"/>
          </a:xfrm>
          <a:prstGeom prst="rect">
            <a:avLst/>
          </a:prstGeom>
        </p:spPr>
        <p:txBody>
          <a:bodyPr anchor="b"/>
          <a:lstStyle>
            <a:lvl1pPr marL="0" indent="0" defTabSz="1800812">
              <a:lnSpc>
                <a:spcPct val="100000"/>
              </a:lnSpc>
              <a:spcBef>
                <a:spcPts val="0"/>
              </a:spcBef>
              <a:buSzTx/>
              <a:buNone/>
              <a:defRPr sz="7219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5987520"/>
            <a:ext cx="37487580" cy="10662710"/>
          </a:xfrm>
          <a:prstGeom prst="rect">
            <a:avLst/>
          </a:prstGeom>
        </p:spPr>
        <p:txBody>
          <a:bodyPr anchor="b"/>
          <a:lstStyle>
            <a:lvl1pPr>
              <a:defRPr sz="26400" spc="-528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16486187"/>
            <a:ext cx="37483524" cy="4702955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22960" y="29778415"/>
            <a:ext cx="905680" cy="9234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34038" y="11523926"/>
            <a:ext cx="37483524" cy="845327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20053059"/>
            <a:ext cx="37483521" cy="2169359"/>
          </a:xfrm>
          <a:prstGeom prst="rect">
            <a:avLst/>
          </a:prstGeom>
        </p:spPr>
        <p:txBody>
          <a:bodyPr/>
          <a:lstStyle>
            <a:lvl1pPr marL="0" indent="0" algn="ctr" defTabSz="5207208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사실 정보</a:t>
            </a:r>
          </a:p>
        </p:txBody>
      </p:sp>
      <p:sp>
        <p:nvSpPr>
          <p:cNvPr id="107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3534038" y="3226152"/>
            <a:ext cx="37483524" cy="1682690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657070" y="12016051"/>
            <a:ext cx="37237461" cy="7504908"/>
          </a:xfrm>
          <a:prstGeom prst="rect">
            <a:avLst/>
          </a:prstGeom>
        </p:spPr>
        <p:txBody>
          <a:bodyPr anchor="ctr"/>
          <a:lstStyle>
            <a:lvl1pPr marL="1476375" indent="-11072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476375" indent="-6500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476375" indent="-1928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476375" indent="264318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476375" indent="721518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15466" y="20751271"/>
            <a:ext cx="35679063" cy="1488836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7600" b="1"/>
            </a:lvl1pPr>
          </a:lstStyle>
          <a:p>
            <a:r>
              <a:t>속성</a:t>
            </a:r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파슬리 버터, 구운 헤이즐넛, 파르메산 치즈를 올린 파파르델레 파스타 그릇"/>
          <p:cNvSpPr>
            <a:spLocks noGrp="1"/>
          </p:cNvSpPr>
          <p:nvPr>
            <p:ph type="pic" idx="21"/>
          </p:nvPr>
        </p:nvSpPr>
        <p:spPr>
          <a:xfrm>
            <a:off x="-5447243" y="2220239"/>
            <a:ext cx="36054259" cy="2704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볶음밥과 삶은 계란을 넣은 샐러드 그릇과 젓가락"/>
          <p:cNvSpPr>
            <a:spLocks noGrp="1"/>
          </p:cNvSpPr>
          <p:nvPr>
            <p:ph type="pic" sz="quarter" idx="22"/>
          </p:nvPr>
        </p:nvSpPr>
        <p:spPr>
          <a:xfrm>
            <a:off x="22583378" y="943239"/>
            <a:ext cx="18536709" cy="148293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연어 어묵, 샐러드, 후무스가 든 그릇"/>
          <p:cNvSpPr>
            <a:spLocks noGrp="1"/>
          </p:cNvSpPr>
          <p:nvPr>
            <p:ph type="pic" idx="23"/>
          </p:nvPr>
        </p:nvSpPr>
        <p:spPr>
          <a:xfrm>
            <a:off x="17375055" y="8878314"/>
            <a:ext cx="25631513" cy="298319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2002368" y="-3403866"/>
            <a:ext cx="46587837" cy="372702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22960" y="29778415"/>
            <a:ext cx="905680" cy="923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61823" y="-2957574"/>
            <a:ext cx="57594291" cy="34494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6732250"/>
            <a:ext cx="37483524" cy="10662709"/>
          </a:xfrm>
          <a:prstGeom prst="rect">
            <a:avLst/>
          </a:prstGeom>
        </p:spPr>
        <p:txBody>
          <a:bodyPr anchor="b"/>
          <a:lstStyle>
            <a:lvl1pPr>
              <a:defRPr sz="26400" spc="-528"/>
            </a:lvl1pPr>
          </a:lstStyle>
          <a:p>
            <a:r>
              <a:t>프레젠테이션 제목</a:t>
            </a:r>
          </a:p>
        </p:txBody>
      </p:sp>
      <p:sp>
        <p:nvSpPr>
          <p:cNvPr id="2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27230917"/>
            <a:ext cx="37483524" cy="2227380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534038" y="1845468"/>
            <a:ext cx="37483524" cy="1488836"/>
          </a:xfrm>
          <a:prstGeom prst="rect">
            <a:avLst/>
          </a:prstGeom>
        </p:spPr>
        <p:txBody>
          <a:bodyPr/>
          <a:lstStyle>
            <a:lvl1pPr marL="0" indent="0" defTabSz="1800812">
              <a:lnSpc>
                <a:spcPct val="100000"/>
              </a:lnSpc>
              <a:spcBef>
                <a:spcPts val="0"/>
              </a:spcBef>
              <a:buSzTx/>
              <a:buNone/>
              <a:defRPr sz="7219" b="1"/>
            </a:lvl1pPr>
          </a:lstStyle>
          <a:p>
            <a:r>
              <a:t>저자 및 날짜</a:t>
            </a:r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11805" y="29778415"/>
            <a:ext cx="905681" cy="9234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 "/>
          <p:cNvSpPr>
            <a:spLocks noGrp="1"/>
          </p:cNvSpPr>
          <p:nvPr>
            <p:ph type="pic" idx="21"/>
          </p:nvPr>
        </p:nvSpPr>
        <p:spPr>
          <a:xfrm>
            <a:off x="18454822" y="1599405"/>
            <a:ext cx="24360188" cy="283522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16158103"/>
            <a:ext cx="16486189" cy="13060578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2236308"/>
            <a:ext cx="16486189" cy="14167859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62741"/>
            <a:ext cx="37483524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44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903136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파슬리 버터, 구운 헤이즐넛, 파르메산 치즈를 올린 파파르델레 파스타 그릇"/>
          <p:cNvSpPr>
            <a:spLocks noGrp="1"/>
          </p:cNvSpPr>
          <p:nvPr>
            <p:ph type="pic" idx="21"/>
          </p:nvPr>
        </p:nvSpPr>
        <p:spPr>
          <a:xfrm>
            <a:off x="21209528" y="1927489"/>
            <a:ext cx="20823040" cy="277640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435364"/>
            <a:ext cx="16486189" cy="3280834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2" name="슬라이드 부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534038" y="4562741"/>
            <a:ext cx="16486189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34038" y="11238135"/>
            <a:ext cx="16486189" cy="18061246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0416645"/>
            <a:ext cx="37483524" cy="10662710"/>
          </a:xfrm>
          <a:prstGeom prst="rect">
            <a:avLst/>
          </a:prstGeom>
        </p:spPr>
        <p:txBody>
          <a:bodyPr anchor="ctr"/>
          <a:lstStyle>
            <a:lvl1pPr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62741"/>
            <a:ext cx="37483524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435364"/>
            <a:ext cx="37483524" cy="3280834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52155"/>
            <a:ext cx="37483524" cy="2169360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4100"/>
              </a:spcBef>
              <a:buSzTx/>
              <a:buNone/>
              <a:defRPr sz="12200" spc="-122"/>
            </a:lvl1pPr>
            <a:lvl2pPr marL="0" indent="457200">
              <a:spcBef>
                <a:spcPts val="4100"/>
              </a:spcBef>
              <a:buSzTx/>
              <a:buNone/>
              <a:defRPr sz="12200" spc="-122"/>
            </a:lvl2pPr>
            <a:lvl3pPr marL="0" indent="914400">
              <a:spcBef>
                <a:spcPts val="4100"/>
              </a:spcBef>
              <a:buSzTx/>
              <a:buNone/>
              <a:defRPr sz="12200" spc="-122"/>
            </a:lvl3pPr>
            <a:lvl4pPr marL="0" indent="1371600">
              <a:spcBef>
                <a:spcPts val="4100"/>
              </a:spcBef>
              <a:buSzTx/>
              <a:buNone/>
              <a:defRPr sz="12200" spc="-122"/>
            </a:lvl4pPr>
            <a:lvl5pPr marL="0" indent="1828800">
              <a:spcBef>
                <a:spcPts val="4100"/>
              </a:spcBef>
              <a:buSzTx/>
              <a:buNone/>
              <a:defRPr sz="12200" spc="-122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34038" y="9555426"/>
            <a:ext cx="37483524" cy="19685001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4041" tIns="164041" rIns="164041" bIns="164041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슬라이드 제목"/>
          <p:cNvSpPr txBox="1">
            <a:spLocks noGrp="1"/>
          </p:cNvSpPr>
          <p:nvPr>
            <p:ph type="title"/>
          </p:nvPr>
        </p:nvSpPr>
        <p:spPr>
          <a:xfrm>
            <a:off x="3534038" y="1421694"/>
            <a:ext cx="37483524" cy="328083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4041" tIns="164041" rIns="164041" bIns="164041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12024" y="29778415"/>
            <a:ext cx="905680" cy="923460"/>
          </a:xfrm>
          <a:prstGeom prst="rect">
            <a:avLst/>
          </a:prstGeom>
          <a:ln w="38100">
            <a:miter lim="400000"/>
          </a:ln>
        </p:spPr>
        <p:txBody>
          <a:bodyPr wrap="none" lIns="164041" tIns="164041" rIns="164041" bIns="164041" anchor="b">
            <a:spAutoFit/>
          </a:bodyPr>
          <a:lstStyle>
            <a:lvl1pPr defTabSz="1886479">
              <a:defRPr sz="4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219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600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81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362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743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124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505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886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267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직사각형"/>
          <p:cNvSpPr/>
          <p:nvPr/>
        </p:nvSpPr>
        <p:spPr>
          <a:xfrm>
            <a:off x="3398" y="-20323"/>
            <a:ext cx="44938964" cy="31536646"/>
          </a:xfrm>
          <a:prstGeom prst="rect">
            <a:avLst/>
          </a:prstGeom>
          <a:solidFill>
            <a:srgbClr val="D5D5D5"/>
          </a:solidFill>
          <a:ln w="38100">
            <a:miter lim="400000"/>
          </a:ln>
        </p:spPr>
        <p:txBody>
          <a:bodyPr lIns="164041" tIns="164041" rIns="164041" bIns="164041" anchor="ctr"/>
          <a:lstStyle/>
          <a:p>
            <a:pPr defTabSz="1886479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직사각형"/>
          <p:cNvSpPr/>
          <p:nvPr/>
        </p:nvSpPr>
        <p:spPr>
          <a:xfrm>
            <a:off x="203639" y="281021"/>
            <a:ext cx="16571761" cy="30097919"/>
          </a:xfrm>
          <a:prstGeom prst="rect">
            <a:avLst/>
          </a:prstGeom>
          <a:solidFill>
            <a:srgbClr val="FFFFFF"/>
          </a:solidFill>
          <a:ln w="38100">
            <a:miter lim="400000"/>
          </a:ln>
        </p:spPr>
        <p:txBody>
          <a:bodyPr lIns="164041" tIns="164041" rIns="164041" bIns="164041" anchor="ctr"/>
          <a:lstStyle/>
          <a:p>
            <a:pPr defTabSz="1886479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선"/>
          <p:cNvSpPr/>
          <p:nvPr/>
        </p:nvSpPr>
        <p:spPr>
          <a:xfrm>
            <a:off x="1962584" y="16615609"/>
            <a:ext cx="13016969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164041" tIns="164041" rIns="164041" bIns="164041" anchor="ctr"/>
          <a:lstStyle/>
          <a:p>
            <a:endParaRPr/>
          </a:p>
        </p:txBody>
      </p:sp>
      <p:grpSp>
        <p:nvGrpSpPr>
          <p:cNvPr id="246" name="그룹"/>
          <p:cNvGrpSpPr/>
          <p:nvPr/>
        </p:nvGrpSpPr>
        <p:grpSpPr>
          <a:xfrm>
            <a:off x="4279650" y="8911652"/>
            <a:ext cx="5193606" cy="2084845"/>
            <a:chOff x="0" y="0"/>
            <a:chExt cx="5193605" cy="2084844"/>
          </a:xfrm>
        </p:grpSpPr>
        <p:sp>
          <p:nvSpPr>
            <p:cNvPr id="244" name="생년월일"/>
            <p:cNvSpPr txBox="1"/>
            <p:nvPr/>
          </p:nvSpPr>
          <p:spPr>
            <a:xfrm>
              <a:off x="0" y="0"/>
              <a:ext cx="4038414" cy="9376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t>생년월일</a:t>
              </a:r>
            </a:p>
          </p:txBody>
        </p:sp>
        <p:sp>
          <p:nvSpPr>
            <p:cNvPr id="245" name="1993월 2월 25일…"/>
            <p:cNvSpPr txBox="1"/>
            <p:nvPr/>
          </p:nvSpPr>
          <p:spPr>
            <a:xfrm>
              <a:off x="0" y="1138005"/>
              <a:ext cx="5193605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t">
              <a:spAutoFit/>
            </a:bodyPr>
            <a:lstStyle/>
            <a:p>
              <a:pPr algn="l">
                <a:defRPr sz="4000">
                  <a:solidFill>
                    <a:srgbClr val="000000"/>
                  </a:solidFill>
                </a:defRPr>
              </a:pPr>
              <a:r>
                <a:rPr lang="en-US" dirty="0" smtClean="0"/>
                <a:t>1981</a:t>
              </a:r>
              <a:r>
                <a:rPr dirty="0" smtClean="0"/>
                <a:t>월 </a:t>
              </a:r>
              <a:r>
                <a:rPr lang="en-US" dirty="0" smtClean="0"/>
                <a:t>5</a:t>
              </a:r>
              <a:r>
                <a:rPr dirty="0" smtClean="0"/>
                <a:t>월 </a:t>
              </a:r>
              <a:r>
                <a:rPr lang="en-US" dirty="0" smtClean="0"/>
                <a:t>26</a:t>
              </a:r>
              <a:r>
                <a:rPr dirty="0" smtClean="0"/>
                <a:t>일</a:t>
              </a:r>
              <a:endParaRPr dirty="0"/>
            </a:p>
          </p:txBody>
        </p:sp>
      </p:grpSp>
      <p:sp>
        <p:nvSpPr>
          <p:cNvPr id="247" name="연락처"/>
          <p:cNvSpPr txBox="1"/>
          <p:nvPr/>
        </p:nvSpPr>
        <p:spPr>
          <a:xfrm>
            <a:off x="10143447" y="8911653"/>
            <a:ext cx="4038414" cy="93768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 anchor="ctr">
            <a:spAutoFit/>
          </a:bodyPr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t>연락처</a:t>
            </a:r>
          </a:p>
        </p:txBody>
      </p:sp>
      <p:grpSp>
        <p:nvGrpSpPr>
          <p:cNvPr id="250" name="그룹"/>
          <p:cNvGrpSpPr/>
          <p:nvPr/>
        </p:nvGrpSpPr>
        <p:grpSpPr>
          <a:xfrm>
            <a:off x="4279650" y="11779008"/>
            <a:ext cx="5058470" cy="2115321"/>
            <a:chOff x="0" y="0"/>
            <a:chExt cx="5058469" cy="2115319"/>
          </a:xfrm>
        </p:grpSpPr>
        <p:sp>
          <p:nvSpPr>
            <p:cNvPr id="248" name="키/몸무게"/>
            <p:cNvSpPr txBox="1"/>
            <p:nvPr/>
          </p:nvSpPr>
          <p:spPr>
            <a:xfrm>
              <a:off x="0" y="0"/>
              <a:ext cx="4038414" cy="977815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키/</a:t>
              </a:r>
              <a:r>
                <a:rPr dirty="0" err="1"/>
                <a:t>몸무게</a:t>
              </a:r>
              <a:endParaRPr dirty="0"/>
            </a:p>
          </p:txBody>
        </p:sp>
        <p:sp>
          <p:nvSpPr>
            <p:cNvPr id="249" name="176cm / 65kg"/>
            <p:cNvSpPr txBox="1"/>
            <p:nvPr/>
          </p:nvSpPr>
          <p:spPr>
            <a:xfrm>
              <a:off x="0" y="1168481"/>
              <a:ext cx="5058469" cy="946838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en-US" dirty="0" smtClean="0"/>
                <a:t>179</a:t>
              </a:r>
              <a:r>
                <a:rPr dirty="0" smtClean="0"/>
                <a:t>cm </a:t>
              </a:r>
              <a:r>
                <a:rPr dirty="0"/>
                <a:t>/ </a:t>
              </a:r>
              <a:r>
                <a:rPr lang="en-US" dirty="0" smtClean="0"/>
                <a:t>73</a:t>
              </a:r>
              <a:r>
                <a:rPr dirty="0" smtClean="0"/>
                <a:t>kg</a:t>
              </a:r>
              <a:endParaRPr dirty="0"/>
            </a:p>
          </p:txBody>
        </p:sp>
      </p:grpSp>
      <p:grpSp>
        <p:nvGrpSpPr>
          <p:cNvPr id="253" name="그룹"/>
          <p:cNvGrpSpPr/>
          <p:nvPr/>
        </p:nvGrpSpPr>
        <p:grpSpPr>
          <a:xfrm>
            <a:off x="2021515" y="14392296"/>
            <a:ext cx="13591361" cy="1131505"/>
            <a:chOff x="-1534829" y="214934"/>
            <a:chExt cx="13591360" cy="1131504"/>
          </a:xfrm>
        </p:grpSpPr>
        <p:sp>
          <p:nvSpPr>
            <p:cNvPr id="251" name="특기"/>
            <p:cNvSpPr txBox="1"/>
            <p:nvPr/>
          </p:nvSpPr>
          <p:spPr>
            <a:xfrm>
              <a:off x="-1534829" y="214934"/>
              <a:ext cx="4038414" cy="9376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t>특기</a:t>
              </a:r>
            </a:p>
          </p:txBody>
        </p:sp>
        <p:sp>
          <p:nvSpPr>
            <p:cNvPr id="252" name="전라도, 경상도, 충청도, 북한 사투리, 승마(초급)"/>
            <p:cNvSpPr txBox="1"/>
            <p:nvPr/>
          </p:nvSpPr>
          <p:spPr>
            <a:xfrm>
              <a:off x="-1" y="214934"/>
              <a:ext cx="12056532" cy="113150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t">
              <a:spAutoFit/>
            </a:bodyPr>
            <a:lstStyle>
              <a:lvl1pPr algn="l">
                <a:lnSpc>
                  <a:spcPct val="130000"/>
                </a:lnSpc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ko-KR" altLang="en-US" dirty="0" smtClean="0"/>
                <a:t>미국 영어 원어민</a:t>
              </a:r>
              <a:r>
                <a:rPr dirty="0" smtClean="0"/>
                <a:t>,</a:t>
              </a:r>
              <a:r>
                <a:rPr lang="en-US" dirty="0" smtClean="0"/>
                <a:t> </a:t>
              </a:r>
              <a:r>
                <a:rPr lang="ko-KR" altLang="en-US" dirty="0" smtClean="0"/>
                <a:t>복싱</a:t>
              </a:r>
              <a:r>
                <a:rPr dirty="0" smtClean="0"/>
                <a:t> </a:t>
              </a:r>
              <a:endParaRPr dirty="0"/>
            </a:p>
          </p:txBody>
        </p:sp>
      </p:grpSp>
      <p:grpSp>
        <p:nvGrpSpPr>
          <p:cNvPr id="260" name="그룹"/>
          <p:cNvGrpSpPr/>
          <p:nvPr/>
        </p:nvGrpSpPr>
        <p:grpSpPr>
          <a:xfrm>
            <a:off x="9338120" y="10106187"/>
            <a:ext cx="6998063" cy="3790087"/>
            <a:chOff x="0" y="-11689"/>
            <a:chExt cx="6197333" cy="3790086"/>
          </a:xfrm>
        </p:grpSpPr>
        <p:sp>
          <p:nvSpPr>
            <p:cNvPr id="254" name="010-5634-3015"/>
            <p:cNvSpPr txBox="1"/>
            <p:nvPr/>
          </p:nvSpPr>
          <p:spPr>
            <a:xfrm>
              <a:off x="1003727" y="-11689"/>
              <a:ext cx="4915971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dirty="0" smtClean="0"/>
                <a:t>010-</a:t>
              </a:r>
              <a:r>
                <a:rPr lang="en-US" dirty="0" smtClean="0"/>
                <a:t>5768</a:t>
              </a:r>
              <a:r>
                <a:rPr dirty="0" smtClean="0"/>
                <a:t>-</a:t>
              </a:r>
              <a:r>
                <a:rPr lang="en-US" dirty="0" smtClean="0"/>
                <a:t>9095</a:t>
              </a:r>
              <a:endParaRPr dirty="0"/>
            </a:p>
          </p:txBody>
        </p:sp>
        <p:pic>
          <p:nvPicPr>
            <p:cNvPr id="255" name="이미지" descr="이미지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432"/>
              <a:ext cx="730596" cy="730597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pic>
          <p:nvPicPr>
            <p:cNvPr id="256" name="이미지" descr="이미지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91114"/>
              <a:ext cx="730596" cy="584478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pic>
          <p:nvPicPr>
            <p:cNvPr id="257" name="이미지" descr="이미지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39680"/>
              <a:ext cx="730596" cy="730597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sp>
          <p:nvSpPr>
            <p:cNvPr id="258" name="picollo2@naver.com"/>
            <p:cNvSpPr txBox="1"/>
            <p:nvPr/>
          </p:nvSpPr>
          <p:spPr>
            <a:xfrm>
              <a:off x="1003727" y="871327"/>
              <a:ext cx="5193606" cy="2024056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 defTabSz="457200">
                <a:lnSpc>
                  <a:spcPts val="6600"/>
                </a:lnSpc>
                <a:defRPr sz="4000">
                  <a:solidFill>
                    <a:srgbClr val="262626"/>
                  </a:solidFill>
                </a:defRPr>
              </a:lvl1pPr>
            </a:lstStyle>
            <a:p>
              <a:r>
                <a:rPr lang="en-US" dirty="0" smtClean="0"/>
                <a:t>apchunsa</a:t>
              </a:r>
              <a:r>
                <a:rPr dirty="0" smtClean="0"/>
                <a:t>@</a:t>
              </a:r>
              <a:r>
                <a:rPr lang="en-US" dirty="0" smtClean="0"/>
                <a:t>daum.net</a:t>
              </a:r>
              <a:endParaRPr dirty="0"/>
            </a:p>
          </p:txBody>
        </p:sp>
        <p:sp>
          <p:nvSpPr>
            <p:cNvPr id="259" name="soochanseo"/>
            <p:cNvSpPr txBox="1"/>
            <p:nvPr/>
          </p:nvSpPr>
          <p:spPr>
            <a:xfrm>
              <a:off x="1003727" y="2831558"/>
              <a:ext cx="5058471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bagpakpark</a:t>
              </a:r>
              <a:r>
                <a:rPr dirty="0" smtClean="0"/>
                <a:t> </a:t>
              </a:r>
              <a:endParaRPr dirty="0"/>
            </a:p>
          </p:txBody>
        </p:sp>
      </p:grpSp>
      <p:grpSp>
        <p:nvGrpSpPr>
          <p:cNvPr id="263" name="그룹"/>
          <p:cNvGrpSpPr/>
          <p:nvPr/>
        </p:nvGrpSpPr>
        <p:grpSpPr>
          <a:xfrm>
            <a:off x="1046347" y="1207985"/>
            <a:ext cx="15137240" cy="3040885"/>
            <a:chOff x="-3389471" y="-3393056"/>
            <a:chExt cx="15676333" cy="3040883"/>
          </a:xfrm>
        </p:grpSpPr>
        <p:sp>
          <p:nvSpPr>
            <p:cNvPr id="261" name="Soochan Seo"/>
            <p:cNvSpPr txBox="1"/>
            <p:nvPr/>
          </p:nvSpPr>
          <p:spPr>
            <a:xfrm>
              <a:off x="4952057" y="-3393056"/>
              <a:ext cx="7334805" cy="1562391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64041" tIns="164041" rIns="164041" bIns="164041" numCol="1" anchor="ctr">
              <a:spAutoFit/>
            </a:bodyPr>
            <a:lstStyle>
              <a:lvl1pPr algn="l" defTabSz="457200">
                <a:defRPr sz="8000">
                  <a:solidFill>
                    <a:srgbClr val="262626"/>
                  </a:solidFill>
                </a:defRPr>
              </a:lvl1pPr>
            </a:lstStyle>
            <a:p>
              <a:r>
                <a:rPr lang="en-US" dirty="0" smtClean="0">
                  <a:latin typeface="Arial Rounded MT Bold" pitchFamily="34" charset="0"/>
                </a:rPr>
                <a:t>Pak, </a:t>
              </a:r>
              <a:r>
                <a:rPr lang="en-US" dirty="0" err="1" smtClean="0">
                  <a:latin typeface="Arial Rounded MT Bold" pitchFamily="34" charset="0"/>
                </a:rPr>
                <a:t>HyonKuk</a:t>
              </a:r>
              <a:endParaRPr dirty="0">
                <a:latin typeface="Arial Rounded MT Bold" pitchFamily="34" charset="0"/>
              </a:endParaRPr>
            </a:p>
          </p:txBody>
        </p:sp>
        <p:sp>
          <p:nvSpPr>
            <p:cNvPr id="262" name="서수찬"/>
            <p:cNvSpPr txBox="1"/>
            <p:nvPr/>
          </p:nvSpPr>
          <p:spPr>
            <a:xfrm>
              <a:off x="-3389471" y="-3309157"/>
              <a:ext cx="7689143" cy="29569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17200" b="1">
                  <a:solidFill>
                    <a:srgbClr val="000000"/>
                  </a:solidFill>
                </a:defRPr>
              </a:lvl1pPr>
            </a:lstStyle>
            <a:p>
              <a:r>
                <a:rPr lang="ko-KR" altLang="en-US" dirty="0" smtClean="0">
                  <a:latin typeface="Arial Black" pitchFamily="34" charset="0"/>
                  <a:cs typeface="Aharoni" pitchFamily="2" charset="-79"/>
                </a:rPr>
                <a:t>박현국</a:t>
              </a:r>
              <a:endParaRPr dirty="0"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64" name="경력"/>
          <p:cNvSpPr txBox="1"/>
          <p:nvPr/>
        </p:nvSpPr>
        <p:spPr>
          <a:xfrm>
            <a:off x="241236" y="16615610"/>
            <a:ext cx="4038414" cy="93768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 anchor="ctr">
            <a:spAutoFit/>
          </a:bodyPr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rPr dirty="0" err="1"/>
              <a:t>경력</a:t>
            </a:r>
            <a:endParaRPr dirty="0"/>
          </a:p>
        </p:txBody>
      </p:sp>
      <p:sp>
        <p:nvSpPr>
          <p:cNvPr id="265" name="&lt;상업&gt;…"/>
          <p:cNvSpPr txBox="1"/>
          <p:nvPr/>
        </p:nvSpPr>
        <p:spPr>
          <a:xfrm>
            <a:off x="2021515" y="15568988"/>
            <a:ext cx="13987614" cy="18256193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4041" tIns="164041" rIns="164041" bIns="164041">
            <a:spAutoFit/>
          </a:bodyPr>
          <a:lstStyle/>
          <a:p>
            <a:pPr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dirty="0" smtClean="0"/>
              <a:t>&lt;</a:t>
            </a:r>
            <a:r>
              <a:rPr lang="ko-KR" altLang="en-US" dirty="0" smtClean="0"/>
              <a:t>영화</a:t>
            </a:r>
            <a:r>
              <a:rPr dirty="0" smtClean="0"/>
              <a:t>&gt;</a:t>
            </a:r>
            <a:endParaRPr dirty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sz="3200" dirty="0" smtClean="0"/>
              <a:t>202</a:t>
            </a:r>
            <a:r>
              <a:rPr lang="en-US" sz="3200" dirty="0" smtClean="0"/>
              <a:t>4</a:t>
            </a:r>
            <a:r>
              <a:rPr sz="3200" dirty="0" smtClean="0"/>
              <a:t> </a:t>
            </a:r>
            <a:r>
              <a:rPr lang="ko-KR" altLang="en-US" sz="3200" dirty="0" smtClean="0"/>
              <a:t>수아나라</a:t>
            </a:r>
            <a:r>
              <a:rPr sz="3200" dirty="0" smtClean="0"/>
              <a:t>- </a:t>
            </a:r>
            <a:r>
              <a:rPr lang="ko-KR" altLang="en-US" sz="3200" dirty="0" smtClean="0"/>
              <a:t>진</a:t>
            </a:r>
            <a:r>
              <a:rPr lang="en-US" altLang="ko-KR" sz="3200" dirty="0" smtClean="0"/>
              <a:t>/</a:t>
            </a:r>
            <a:r>
              <a:rPr lang="en-US" altLang="ko-KR" sz="3200" dirty="0" err="1" smtClean="0"/>
              <a:t>Jin</a:t>
            </a:r>
            <a:r>
              <a:rPr sz="3200" dirty="0" err="1" smtClean="0"/>
              <a:t>역</a:t>
            </a:r>
            <a:endParaRPr sz="3200" dirty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sz="3200" dirty="0"/>
              <a:t>2022 </a:t>
            </a:r>
            <a:r>
              <a:rPr lang="ko-KR" altLang="en-US" sz="3200" dirty="0" smtClean="0"/>
              <a:t>히든 페이스</a:t>
            </a:r>
            <a:r>
              <a:rPr sz="3200" dirty="0" smtClean="0"/>
              <a:t> </a:t>
            </a:r>
            <a:r>
              <a:rPr lang="en-US" sz="3200" dirty="0" smtClean="0"/>
              <a:t>–</a:t>
            </a:r>
            <a:r>
              <a:rPr sz="3200" dirty="0" smtClean="0"/>
              <a:t> </a:t>
            </a:r>
            <a:r>
              <a:rPr lang="ko-KR" altLang="en-US" sz="3200" dirty="0" smtClean="0"/>
              <a:t>교포 친구</a:t>
            </a:r>
            <a:r>
              <a:rPr sz="3200" dirty="0" smtClean="0"/>
              <a:t>역</a:t>
            </a:r>
            <a:endParaRPr lang="en-US" sz="3200" dirty="0" smtClean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altLang="ko-KR" sz="3200" dirty="0"/>
              <a:t>2022 </a:t>
            </a:r>
            <a:r>
              <a:rPr lang="ko-KR" altLang="en-US" sz="3200" dirty="0" smtClean="0"/>
              <a:t>다음 소희 </a:t>
            </a:r>
            <a:r>
              <a:rPr lang="en-US" altLang="ko-KR" sz="3200" dirty="0"/>
              <a:t>– </a:t>
            </a:r>
            <a:r>
              <a:rPr lang="ko-KR" altLang="en-US" sz="3200" dirty="0" smtClean="0"/>
              <a:t>휴먼엔넷 직원역</a:t>
            </a:r>
            <a:endParaRPr lang="ko-KR" altLang="en-US" sz="3200" dirty="0"/>
          </a:p>
          <a:p>
            <a:pPr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sz="3200" dirty="0" smtClean="0"/>
              <a:t>&lt;</a:t>
            </a:r>
            <a:r>
              <a:rPr lang="ko-KR" altLang="en-US" sz="3200" dirty="0" smtClean="0"/>
              <a:t>드라</a:t>
            </a:r>
            <a:r>
              <a:rPr lang="ko-KR" altLang="en-US" sz="3200" dirty="0"/>
              <a:t>마</a:t>
            </a:r>
            <a:r>
              <a:rPr sz="3200" dirty="0" smtClean="0"/>
              <a:t>&gt;</a:t>
            </a:r>
            <a:endParaRPr sz="3200" dirty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sz="3200" dirty="0" smtClean="0"/>
              <a:t>2025 </a:t>
            </a:r>
            <a:r>
              <a:rPr lang="ko-KR" altLang="en-US" sz="3200" dirty="0" smtClean="0"/>
              <a:t>에스콰이어 </a:t>
            </a:r>
            <a:r>
              <a:rPr lang="en-US" altLang="ko-KR" sz="3200" dirty="0" smtClean="0"/>
              <a:t>JTBC- 9</a:t>
            </a:r>
            <a:r>
              <a:rPr lang="ko-KR" altLang="en-US" sz="3200" dirty="0" smtClean="0"/>
              <a:t>화 </a:t>
            </a:r>
            <a:r>
              <a:rPr lang="en-US" altLang="ko-KR" sz="3200" dirty="0" err="1" smtClean="0"/>
              <a:t>Optalyn</a:t>
            </a:r>
            <a:r>
              <a:rPr lang="en-US" altLang="ko-KR" sz="3200" dirty="0" smtClean="0"/>
              <a:t> </a:t>
            </a:r>
            <a:r>
              <a:rPr lang="en-US" altLang="ko-KR" sz="3200" dirty="0"/>
              <a:t>CEO Damon Connery's company translator/interpreter </a:t>
            </a:r>
            <a:endParaRPr lang="en-US" sz="3200" dirty="0" smtClean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sz="3200" dirty="0" smtClean="0"/>
              <a:t>202</a:t>
            </a:r>
            <a:r>
              <a:rPr lang="en-US" sz="3200" dirty="0" smtClean="0"/>
              <a:t>3</a:t>
            </a:r>
            <a:r>
              <a:rPr sz="3200" dirty="0" smtClean="0"/>
              <a:t> </a:t>
            </a:r>
            <a:r>
              <a:rPr lang="ko-KR" altLang="en-US" sz="3200" dirty="0" smtClean="0"/>
              <a:t>재벌 </a:t>
            </a:r>
            <a:r>
              <a:rPr lang="en-US" altLang="ko-KR" sz="3200" dirty="0" smtClean="0"/>
              <a:t>x </a:t>
            </a:r>
            <a:r>
              <a:rPr lang="ko-KR" altLang="en-US" sz="3200" dirty="0" smtClean="0"/>
              <a:t>형사</a:t>
            </a:r>
            <a:r>
              <a:rPr sz="3200" dirty="0" smtClean="0"/>
              <a:t> </a:t>
            </a:r>
            <a:r>
              <a:rPr lang="en-US" sz="3200" dirty="0" smtClean="0"/>
              <a:t>–</a:t>
            </a:r>
            <a:r>
              <a:rPr sz="3200" dirty="0" smtClean="0"/>
              <a:t> </a:t>
            </a:r>
            <a:r>
              <a:rPr lang="ko-KR" altLang="en-US" sz="3200" dirty="0" smtClean="0"/>
              <a:t>미술관 관람객</a:t>
            </a:r>
            <a:r>
              <a:rPr sz="3200" dirty="0" smtClean="0"/>
              <a:t>역</a:t>
            </a:r>
            <a:endParaRPr sz="3200" dirty="0"/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sz="3200" dirty="0"/>
              <a:t>2022 </a:t>
            </a:r>
            <a:r>
              <a:rPr lang="ko-KR" altLang="en-US" sz="3200" dirty="0" smtClean="0"/>
              <a:t>한강</a:t>
            </a:r>
            <a:r>
              <a:rPr sz="3200" dirty="0" smtClean="0"/>
              <a:t> </a:t>
            </a:r>
            <a:r>
              <a:rPr lang="en-US" sz="3200" dirty="0" smtClean="0"/>
              <a:t>–</a:t>
            </a:r>
            <a:r>
              <a:rPr sz="3200" dirty="0" smtClean="0"/>
              <a:t> </a:t>
            </a:r>
            <a:r>
              <a:rPr lang="ko-KR" altLang="en-US" sz="3200" dirty="0" smtClean="0"/>
              <a:t>특공대</a:t>
            </a:r>
            <a:r>
              <a:rPr sz="3200" dirty="0" smtClean="0"/>
              <a:t>역</a:t>
            </a:r>
            <a:endParaRPr lang="en-US" sz="3200" dirty="0" smtClean="0"/>
          </a:p>
          <a:p>
            <a:pPr lvl="0"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lang="en-US" altLang="ko-KR" sz="3200" b="1" dirty="0" smtClean="0">
                <a:solidFill>
                  <a:srgbClr val="000000"/>
                </a:solidFill>
              </a:rPr>
              <a:t>&lt;web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드라마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&gt;</a:t>
            </a:r>
            <a:endParaRPr lang="ko-KR" altLang="en-US" sz="3200" b="1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altLang="ko-KR" sz="3200" dirty="0" smtClean="0"/>
              <a:t>Paul Battle’s Res N8: Res N8’s father</a:t>
            </a: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altLang="ko-KR" sz="3200" dirty="0" smtClean="0"/>
              <a:t>Dianna The Good Girl: Art Gallery Host</a:t>
            </a: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altLang="ko-KR" sz="3200" dirty="0" smtClean="0"/>
              <a:t>Love’s Second Chance: Doctor</a:t>
            </a: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ko-KR" altLang="en-US" sz="3200" dirty="0" smtClean="0"/>
              <a:t>상속녀 </a:t>
            </a:r>
            <a:r>
              <a:rPr lang="en-US" altLang="ko-KR" sz="3200" dirty="0" smtClean="0"/>
              <a:t>Succession: Billionaire and the Beauty- Business Client</a:t>
            </a: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sz="3200" dirty="0" smtClean="0"/>
              <a:t>The Cleaner with a billion dollar secret- party guest</a:t>
            </a: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sz="3200" dirty="0" smtClean="0"/>
              <a:t>Reset – Plaintiff Mr. Kim</a:t>
            </a:r>
            <a:r>
              <a:rPr lang="ko-KR" altLang="en-US" sz="3200" dirty="0" smtClean="0"/>
              <a:t>역</a:t>
            </a:r>
            <a:endParaRPr lang="en-US" altLang="ko-KR" sz="3200" dirty="0" smtClean="0"/>
          </a:p>
          <a:p>
            <a:pPr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lang="ko-KR" altLang="en-US" sz="3200" b="1" dirty="0" smtClean="0">
                <a:solidFill>
                  <a:srgbClr val="000000"/>
                </a:solidFill>
              </a:rPr>
              <a:t>성우 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/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표정 연기 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SBS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드라마 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Try: 123 go,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영어 교제 목소리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.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제주 글로벌 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AI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공모전 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soon </a:t>
            </a:r>
            <a:r>
              <a:rPr lang="en-US" altLang="ko-KR" sz="3200" b="1" dirty="0" err="1" smtClean="0">
                <a:solidFill>
                  <a:srgbClr val="000000"/>
                </a:solidFill>
              </a:rPr>
              <a:t>ent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 Let’s </a:t>
            </a:r>
            <a:r>
              <a:rPr lang="en-US" altLang="ko-KR" sz="3200" b="1" dirty="0" err="1" smtClean="0">
                <a:solidFill>
                  <a:srgbClr val="000000"/>
                </a:solidFill>
              </a:rPr>
              <a:t>Sunureum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렛츠 수눌음</a:t>
            </a:r>
            <a:r>
              <a:rPr lang="en-US" altLang="ko-KR" sz="3200" b="1" dirty="0" smtClean="0">
                <a:solidFill>
                  <a:srgbClr val="000000"/>
                </a:solidFill>
              </a:rPr>
              <a:t>; Mark 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주인공 마크</a:t>
            </a:r>
            <a:endParaRPr lang="en-US" altLang="ko-KR" sz="3200" b="1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lang="en-US" altLang="ko-KR" sz="3200" b="1" dirty="0" smtClean="0">
                <a:solidFill>
                  <a:srgbClr val="000000"/>
                </a:solidFill>
              </a:rPr>
              <a:t>&lt;</a:t>
            </a:r>
            <a:r>
              <a:rPr lang="ko-KR" altLang="en-US" sz="3200" b="1" dirty="0" smtClean="0">
                <a:solidFill>
                  <a:srgbClr val="000000"/>
                </a:solidFill>
              </a:rPr>
              <a:t>광고</a:t>
            </a:r>
            <a:r>
              <a:rPr lang="en-US" altLang="ko-KR" sz="3200" b="1" dirty="0">
                <a:solidFill>
                  <a:srgbClr val="000000"/>
                </a:solidFill>
              </a:rPr>
              <a:t>&gt;&lt;</a:t>
            </a:r>
            <a:r>
              <a:rPr lang="ko-KR" altLang="en-US" sz="3200" b="1" dirty="0">
                <a:solidFill>
                  <a:srgbClr val="000000"/>
                </a:solidFill>
              </a:rPr>
              <a:t>홍보 영상</a:t>
            </a:r>
            <a:r>
              <a:rPr lang="en-US" altLang="ko-KR" sz="3200" b="1" dirty="0">
                <a:solidFill>
                  <a:srgbClr val="000000"/>
                </a:solidFill>
              </a:rPr>
              <a:t>&gt;</a:t>
            </a:r>
          </a:p>
          <a:p>
            <a:pPr lvl="0"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r>
              <a:rPr lang="en-US" altLang="ko-KR" sz="3200" dirty="0" err="1" smtClean="0">
                <a:solidFill>
                  <a:srgbClr val="000000"/>
                </a:solidFill>
              </a:rPr>
              <a:t>Bizplay</a:t>
            </a:r>
            <a:r>
              <a:rPr lang="en-US" altLang="ko-KR" sz="3200" dirty="0" smtClean="0">
                <a:solidFill>
                  <a:srgbClr val="000000"/>
                </a:solidFill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</a:rPr>
              <a:t>비즈플레이</a:t>
            </a:r>
            <a:r>
              <a:rPr lang="en-US" altLang="ko-KR" sz="3200" dirty="0" smtClean="0">
                <a:solidFill>
                  <a:srgbClr val="000000"/>
                </a:solidFill>
              </a:rPr>
              <a:t>: CFO</a:t>
            </a:r>
            <a:r>
              <a:rPr lang="ko-KR" altLang="en-US" sz="3200" dirty="0" smtClean="0">
                <a:solidFill>
                  <a:srgbClr val="000000"/>
                </a:solidFill>
              </a:rPr>
              <a:t>역</a:t>
            </a:r>
            <a:r>
              <a:rPr lang="en-US" altLang="ko-KR" sz="3200" dirty="0" smtClean="0">
                <a:solidFill>
                  <a:srgbClr val="000000"/>
                </a:solidFill>
              </a:rPr>
              <a:t>,</a:t>
            </a:r>
            <a:r>
              <a:rPr lang="ko-KR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ko-KR" sz="3200" dirty="0" smtClean="0">
                <a:solidFill>
                  <a:srgbClr val="000000"/>
                </a:solidFill>
              </a:rPr>
              <a:t>Vera Sleep </a:t>
            </a:r>
            <a:r>
              <a:rPr lang="en-US" altLang="ko-KR" sz="3200" dirty="0" err="1" smtClean="0">
                <a:solidFill>
                  <a:srgbClr val="000000"/>
                </a:solidFill>
              </a:rPr>
              <a:t>Nabi</a:t>
            </a:r>
            <a:r>
              <a:rPr lang="en-US" altLang="ko-KR" sz="3200" dirty="0" smtClean="0">
                <a:solidFill>
                  <a:srgbClr val="000000"/>
                </a:solidFill>
              </a:rPr>
              <a:t> Pillow: Pillow Expert seminar lecture style, </a:t>
            </a:r>
            <a:r>
              <a:rPr lang="en-US" altLang="ko-KR" sz="3200" dirty="0" err="1" smtClean="0">
                <a:solidFill>
                  <a:srgbClr val="000000"/>
                </a:solidFill>
              </a:rPr>
              <a:t>Dr</a:t>
            </a:r>
            <a:r>
              <a:rPr lang="en-US" altLang="ko-KR" sz="3200" dirty="0" smtClean="0">
                <a:solidFill>
                  <a:srgbClr val="000000"/>
                </a:solidFill>
              </a:rPr>
              <a:t> </a:t>
            </a:r>
            <a:r>
              <a:rPr lang="en-US" altLang="ko-KR" sz="3200" dirty="0" err="1" smtClean="0">
                <a:solidFill>
                  <a:srgbClr val="000000"/>
                </a:solidFill>
              </a:rPr>
              <a:t>Melaxin</a:t>
            </a:r>
            <a:r>
              <a:rPr lang="en-US" altLang="ko-KR" sz="3200" dirty="0" smtClean="0">
                <a:solidFill>
                  <a:srgbClr val="000000"/>
                </a:solidFill>
              </a:rPr>
              <a:t>: Dermatology Expert </a:t>
            </a:r>
            <a:r>
              <a:rPr lang="ko-KR" altLang="en-US" sz="3200" dirty="0" smtClean="0">
                <a:solidFill>
                  <a:srgbClr val="000000"/>
                </a:solidFill>
              </a:rPr>
              <a:t>전문가역 </a:t>
            </a:r>
            <a:r>
              <a:rPr lang="en-US" altLang="ko-KR" sz="3200" dirty="0" smtClean="0">
                <a:solidFill>
                  <a:srgbClr val="000000"/>
                </a:solidFill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</a:rPr>
              <a:t>영어대사</a:t>
            </a:r>
            <a:r>
              <a:rPr lang="en-US" altLang="ko-KR" sz="3200" dirty="0" smtClean="0">
                <a:solidFill>
                  <a:srgbClr val="000000"/>
                </a:solidFill>
              </a:rPr>
              <a:t>/</a:t>
            </a:r>
            <a:r>
              <a:rPr lang="ko-KR" altLang="en-US" sz="3200" dirty="0" smtClean="0">
                <a:solidFill>
                  <a:srgbClr val="000000"/>
                </a:solidFill>
              </a:rPr>
              <a:t>미국 시장</a:t>
            </a:r>
            <a:r>
              <a:rPr lang="en-US" altLang="ko-KR" sz="3200" dirty="0" smtClean="0">
                <a:solidFill>
                  <a:srgbClr val="000000"/>
                </a:solidFill>
              </a:rPr>
              <a:t>)</a:t>
            </a:r>
          </a:p>
          <a:p>
            <a:pPr lvl="0"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en-US" sz="3200" dirty="0" err="1" smtClean="0">
                <a:solidFill>
                  <a:srgbClr val="000000"/>
                </a:solidFill>
              </a:rPr>
              <a:t>Aramaco</a:t>
            </a:r>
            <a:r>
              <a:rPr lang="en-US" sz="3200" dirty="0" smtClean="0">
                <a:solidFill>
                  <a:srgbClr val="000000"/>
                </a:solidFill>
              </a:rPr>
              <a:t> S-Oil/ </a:t>
            </a:r>
            <a:r>
              <a:rPr lang="ko-KR" altLang="en-US" sz="3200" dirty="0" smtClean="0">
                <a:solidFill>
                  <a:srgbClr val="000000"/>
                </a:solidFill>
              </a:rPr>
              <a:t>아람코 에쓰오일</a:t>
            </a:r>
            <a:r>
              <a:rPr lang="en-US" altLang="ko-KR" sz="3200" dirty="0" smtClean="0">
                <a:solidFill>
                  <a:srgbClr val="000000"/>
                </a:solidFill>
              </a:rPr>
              <a:t>- Engineer </a:t>
            </a:r>
            <a:r>
              <a:rPr lang="ko-KR" altLang="en-US" sz="3200" dirty="0" smtClean="0">
                <a:solidFill>
                  <a:srgbClr val="000000"/>
                </a:solidFill>
              </a:rPr>
              <a:t>역</a:t>
            </a:r>
            <a:endParaRPr lang="en-US" altLang="ko-KR" sz="3200" dirty="0">
              <a:solidFill>
                <a:srgbClr val="000000"/>
              </a:solidFill>
            </a:endParaRPr>
          </a:p>
          <a:p>
            <a:pPr lvl="0"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r>
              <a:rPr lang="ko-KR" altLang="en-US" sz="4000" dirty="0" smtClean="0">
                <a:solidFill>
                  <a:srgbClr val="000000"/>
                </a:solidFill>
              </a:rPr>
              <a:t>재미교포 </a:t>
            </a:r>
            <a:r>
              <a:rPr lang="en-US" altLang="ko-KR" sz="4000" dirty="0" smtClean="0">
                <a:solidFill>
                  <a:srgbClr val="000000"/>
                </a:solidFill>
              </a:rPr>
              <a:t>F4</a:t>
            </a:r>
            <a:endParaRPr lang="en-US" altLang="ko-KR" sz="4000" dirty="0">
              <a:solidFill>
                <a:srgbClr val="000000"/>
              </a:solidFill>
            </a:endParaRPr>
          </a:p>
          <a:p>
            <a:pPr lvl="0"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endParaRPr lang="ko-KR" altLang="en-US" sz="4000" b="1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defRPr sz="40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1032" name="Picture 8" descr="C:\Users\tera\Documents\KakaoTalk Downloads\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13" y="3387928"/>
            <a:ext cx="5181600" cy="53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era\Documents\KakaoTalk Downloads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8" y="5548646"/>
            <a:ext cx="2293752" cy="22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era\Documents\KakaoTalk Downloads\1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219" y="20482111"/>
            <a:ext cx="58293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ser\Desktop\files\bizpla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39" y="12236143"/>
            <a:ext cx="14837522" cy="190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user\Desktop\profile\SuaNaraMoviePakHyonKu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400" y="12756824"/>
            <a:ext cx="10528754" cy="185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tera\000pptjan\june.happiness6-7-21aired11-5-21ep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301" y="2080603"/>
            <a:ext cx="15850478" cy="8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rofile\cleaner billion dollar secre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999" y="1071403"/>
            <a:ext cx="11477625" cy="144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files\profile\b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572" y="21846174"/>
            <a:ext cx="14837936" cy="939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5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직사각형"/>
          <p:cNvSpPr/>
          <p:nvPr/>
        </p:nvSpPr>
        <p:spPr>
          <a:xfrm flipH="1">
            <a:off x="30792539" y="16064613"/>
            <a:ext cx="11995547" cy="13919201"/>
          </a:xfrm>
          <a:prstGeom prst="rect">
            <a:avLst/>
          </a:prstGeom>
          <a:solidFill>
            <a:srgbClr val="D5D5D5"/>
          </a:solidFill>
          <a:ln w="38100">
            <a:miter lim="400000"/>
          </a:ln>
        </p:spPr>
        <p:txBody>
          <a:bodyPr lIns="164041" tIns="164041" rIns="164041" bIns="164041" anchor="ctr"/>
          <a:lstStyle/>
          <a:p>
            <a:pPr defTabSz="1886479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52" name="Picture 4" descr="C:\Users\tera\Documents\KakaoTalk 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25" y="1260556"/>
            <a:ext cx="15586614" cy="203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rofile\재별x형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3" y="19951077"/>
            <a:ext cx="13463172" cy="106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era\Documents\KakaoTalk Downloads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026" y="17046853"/>
            <a:ext cx="16000412" cy="135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tera\Documents\KakaoTalk Downloads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65" y="14884492"/>
            <a:ext cx="13778490" cy="158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profile\succession angel pe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667" y="1260556"/>
            <a:ext cx="11927571" cy="136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tera\Documents\KakaoTalk Downloads\1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615" y="3235307"/>
            <a:ext cx="58293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rofile\cl b 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0" y="1260556"/>
            <a:ext cx="14900018" cy="187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010-5634-3015"/>
          <p:cNvSpPr txBox="1"/>
          <p:nvPr/>
        </p:nvSpPr>
        <p:spPr>
          <a:xfrm>
            <a:off x="14544715" y="0"/>
            <a:ext cx="22245597" cy="1439282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4041" tIns="164041" rIns="164041" bIns="164041" numCol="1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sz="7200" b="1" dirty="0" smtClean="0"/>
              <a:t>010-</a:t>
            </a:r>
            <a:r>
              <a:rPr lang="en-US" sz="7200" b="1" dirty="0" smtClean="0"/>
              <a:t>5768</a:t>
            </a:r>
            <a:r>
              <a:rPr sz="7200" b="1" dirty="0" smtClean="0"/>
              <a:t>-</a:t>
            </a:r>
            <a:r>
              <a:rPr lang="en-US" sz="7200" b="1" dirty="0" smtClean="0"/>
              <a:t>9095 </a:t>
            </a:r>
            <a:r>
              <a:rPr lang="ko-KR" altLang="en-US" sz="7200" b="1" dirty="0" smtClean="0"/>
              <a:t>박현국 </a:t>
            </a:r>
            <a:r>
              <a:rPr lang="en-US" altLang="ko-KR" sz="7200" b="1" dirty="0" smtClean="0"/>
              <a:t>apchunsa@daum.net</a:t>
            </a:r>
            <a:endParaRPr sz="7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55991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55991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217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tera</dc:creator>
  <cp:lastModifiedBy>user</cp:lastModifiedBy>
  <cp:revision>39</cp:revision>
  <dcterms:modified xsi:type="dcterms:W3CDTF">2025-08-17T22:23:36Z</dcterms:modified>
</cp:coreProperties>
</file>